
<file path=[Content_Types].xml><?xml version="1.0" encoding="utf-8"?>
<Types xmlns="http://schemas.openxmlformats.org/package/2006/content-types">
  <Default Extension="mp3" ContentType="audio/mpeg"/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7" r:id="rId1"/>
  </p:sldMasterIdLst>
  <p:notesMasterIdLst>
    <p:notesMasterId r:id="rId19"/>
  </p:notesMasterIdLst>
  <p:sldIdLst>
    <p:sldId id="256" r:id="rId2"/>
    <p:sldId id="285" r:id="rId3"/>
    <p:sldId id="259" r:id="rId4"/>
    <p:sldId id="291" r:id="rId5"/>
    <p:sldId id="262" r:id="rId6"/>
    <p:sldId id="287" r:id="rId7"/>
    <p:sldId id="286" r:id="rId8"/>
    <p:sldId id="290" r:id="rId9"/>
    <p:sldId id="289" r:id="rId10"/>
    <p:sldId id="261" r:id="rId11"/>
    <p:sldId id="292" r:id="rId12"/>
    <p:sldId id="293" r:id="rId13"/>
    <p:sldId id="294" r:id="rId14"/>
    <p:sldId id="295" r:id="rId15"/>
    <p:sldId id="296" r:id="rId16"/>
    <p:sldId id="297" r:id="rId17"/>
    <p:sldId id="280" r:id="rId1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Untitled Section" id="{962A02B8-4589-4D2F-A7A5-4F2D077C2E17}">
          <p14:sldIdLst>
            <p14:sldId id="256"/>
            <p14:sldId id="285"/>
            <p14:sldId id="259"/>
            <p14:sldId id="291"/>
            <p14:sldId id="262"/>
            <p14:sldId id="287"/>
            <p14:sldId id="286"/>
            <p14:sldId id="290"/>
            <p14:sldId id="289"/>
            <p14:sldId id="261"/>
            <p14:sldId id="292"/>
            <p14:sldId id="293"/>
            <p14:sldId id="294"/>
            <p14:sldId id="295"/>
            <p14:sldId id="296"/>
            <p14:sldId id="297"/>
            <p14:sldId id="28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1C6"/>
    <a:srgbClr val="C6DAEC"/>
    <a:srgbClr val="0E293C"/>
    <a:srgbClr val="2C9DDE"/>
    <a:srgbClr val="19B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463C10A-B63C-481E-9203-53B37E5F252C}">
  <a:tblStyle styleId="{2463C10A-B63C-481E-9203-53B37E5F252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0839" autoAdjust="0"/>
  </p:normalViewPr>
  <p:slideViewPr>
    <p:cSldViewPr snapToGrid="0">
      <p:cViewPr varScale="1">
        <p:scale>
          <a:sx n="78" d="100"/>
          <a:sy n="78" d="100"/>
        </p:scale>
        <p:origin x="1200" y="84"/>
      </p:cViewPr>
      <p:guideLst/>
    </p:cSldViewPr>
  </p:slideViewPr>
  <p:outlineViewPr>
    <p:cViewPr>
      <p:scale>
        <a:sx n="33" d="100"/>
        <a:sy n="33" d="100"/>
      </p:scale>
      <p:origin x="0" y="-228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Shape 33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5" name="Shape 3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Welcome Everyone! I</a:t>
            </a:r>
            <a:r>
              <a:rPr lang="en-US" baseline="0" dirty="0" smtClean="0"/>
              <a:t> am Heather Couturier, Access Systems Specialist with Weber State University.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Importance of security – it’s what we do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Today’s presentation is about the values of utilizing information security auditing processes to help protect our institutions, 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also known as….</a:t>
            </a: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Shape 3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0" name="Shape 3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Shape 3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0" name="Shape 3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308372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Shape 3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0" name="Shape 3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126535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Shape 3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0" name="Shape 3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967991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Shape 3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0" name="Shape 3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190724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Shape 3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0" name="Shape 3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 smtClean="0"/>
              <a:t>Dual Authentication &amp; Door handles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636990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Shape 3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0" name="Shape 3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 smtClean="0"/>
              <a:t>Dual Authentication &amp; Door handles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783011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Shape 5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0" name="Shape 5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Attack of the White Hats!!</a:t>
            </a:r>
          </a:p>
          <a:p>
            <a:r>
              <a:rPr lang="en-US" dirty="0" smtClean="0"/>
              <a:t>The terror of knowing your system has</a:t>
            </a:r>
            <a:r>
              <a:rPr lang="en-US" baseline="0" dirty="0" smtClean="0"/>
              <a:t> been compromised</a:t>
            </a:r>
          </a:p>
          <a:p>
            <a:r>
              <a:rPr lang="en-US" baseline="0" dirty="0" smtClean="0"/>
              <a:t>It never feels good knowing someone has found and exploited a weakness, but with the right mindset I can assure you</a:t>
            </a:r>
            <a:endParaRPr lang="en-US" dirty="0" smtClean="0"/>
          </a:p>
          <a:p>
            <a:pPr marL="457200" marR="0" lvl="0" indent="-317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tabLst/>
              <a:defRPr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9382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Shape 3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7" name="Shape 3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17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tabLst/>
              <a:defRPr/>
            </a:pPr>
            <a:r>
              <a:rPr lang="en-US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Getting hacked can</a:t>
            </a:r>
            <a:r>
              <a:rPr lang="en-US" sz="1100" b="0" i="0" u="none" strike="noStrike" cap="none" baseline="0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be a good thing</a:t>
            </a:r>
          </a:p>
          <a:p>
            <a:pPr marL="457200" marR="0" lvl="0" indent="-317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tabLst/>
              <a:defRPr/>
            </a:pPr>
            <a:r>
              <a:rPr lang="en-US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The diversity of our group is a strength</a:t>
            </a:r>
          </a:p>
          <a:p>
            <a:pPr marL="457200" marR="0" lvl="0" indent="-317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tabLst/>
              <a:defRPr/>
            </a:pPr>
            <a:r>
              <a:rPr lang="en-US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Some of this presentation will seem basic to some people</a:t>
            </a:r>
            <a:endParaRPr lang="en-US" sz="1100" b="0" i="0" u="none" strike="noStrike" cap="none" baseline="0" dirty="0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pPr lvl="0"/>
            <a:r>
              <a:rPr lang="en-US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No system is hack-proof</a:t>
            </a:r>
            <a:r>
              <a:rPr lang="en-US" sz="1100" b="0" i="0" u="none" strike="noStrike" cap="none" baseline="0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(at least not yet, comparable to infomercials and magic diets)</a:t>
            </a:r>
          </a:p>
          <a:p>
            <a:pPr lvl="0"/>
            <a:r>
              <a:rPr lang="en-US" sz="1100" b="0" i="0" u="none" strike="noStrike" cap="none" baseline="0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Ingenuity &amp; curiosity of the hacker brain paired with amazing technological skills</a:t>
            </a:r>
          </a:p>
          <a:p>
            <a:pPr lvl="0"/>
            <a:r>
              <a:rPr lang="en-US" sz="1100" b="0" i="0" u="none" strike="noStrike" cap="none" baseline="0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There will always be someone to challenge the system.</a:t>
            </a:r>
          </a:p>
          <a:p>
            <a:pPr lvl="0"/>
            <a:endParaRPr lang="en-US" sz="1100" b="0" i="0" u="none" strike="noStrike" cap="none" dirty="0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Shape 3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0" name="Shape 3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This can be expensive,</a:t>
            </a:r>
            <a:r>
              <a:rPr lang="en-US" baseline="0" dirty="0" smtClean="0"/>
              <a:t> and it’s crucial you’re dealing with people or organizations you can trust.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346656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Shape 3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7" name="Shape 3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-Because nothing is hack-proof,</a:t>
            </a:r>
            <a:r>
              <a:rPr lang="en-US" baseline="0" dirty="0" smtClean="0"/>
              <a:t> it’s important to consider Defense in Depth</a:t>
            </a:r>
            <a:endParaRPr lang="en-US" dirty="0" smtClean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Physical access control and IT access control are directly related.</a:t>
            </a:r>
            <a:endParaRPr lang="en-US" dirty="0" smtClean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Multiple Layers of Security Controls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Covering personnel, procedural, technical and physical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The goal is to buy an institution time to handle an attack, but this leads us to a new question</a:t>
            </a: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Shape 3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7" name="Shape 3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17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tabLst/>
              <a:defRPr/>
            </a:pPr>
            <a:r>
              <a:rPr lang="en-US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The simple answer is YES</a:t>
            </a:r>
          </a:p>
          <a:p>
            <a:pPr marL="457200" marR="0" lvl="0" indent="-317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tabLst/>
              <a:defRPr/>
            </a:pPr>
            <a:r>
              <a:rPr lang="en-US" sz="1100" b="0" i="0" u="none" strike="noStrike" cap="none" baseline="0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It’s natural for us to avoid them – no one wants to be weak, vulnerable, etc. </a:t>
            </a:r>
          </a:p>
          <a:p>
            <a:pPr marL="457200" marR="0" lvl="0" indent="-317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tabLst/>
              <a:defRPr/>
            </a:pPr>
            <a:endParaRPr lang="en-US" sz="1100" b="0" i="0" u="none" strike="noStrike" cap="none" baseline="0" dirty="0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7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tabLst/>
              <a:defRPr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008204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Shape 3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0" name="Shape 3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810405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Shape 3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0" name="Shape 3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This can be expensive,</a:t>
            </a:r>
            <a:r>
              <a:rPr lang="en-US" baseline="0" dirty="0" smtClean="0"/>
              <a:t> and it’s crucial you’re dealing with people or organizations you can trust.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222090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Shape 3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7" name="Shape 3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17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tabLst/>
              <a:defRPr/>
            </a:pPr>
            <a:r>
              <a:rPr lang="en-US" sz="1100" b="0" i="0" u="none" strike="noStrike" cap="none" baseline="0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UEN and 3 universities participated</a:t>
            </a:r>
          </a:p>
          <a:p>
            <a:pPr marL="457200" marR="0" lvl="0" indent="-317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tabLst/>
              <a:defRPr/>
            </a:pPr>
            <a:r>
              <a:rPr lang="en-US" sz="1100" b="0" i="0" u="none" strike="noStrike" cap="none" baseline="0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Utilized models from institutions in Arizona</a:t>
            </a:r>
          </a:p>
          <a:p>
            <a:pPr marL="457200" marR="0" lvl="0" indent="-317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tabLst/>
              <a:defRPr/>
            </a:pPr>
            <a:r>
              <a:rPr lang="en-US" sz="1100" b="0" i="0" u="none" strike="noStrike" cap="none" baseline="0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And recommendations from NIST, National Institute of Standards &amp; Technology</a:t>
            </a:r>
          </a:p>
          <a:p>
            <a:pPr marL="457200" marR="0" lvl="0" indent="-317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tabLst/>
              <a:defRPr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71225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rot="10800000" flipH="1">
            <a:off x="3919993" y="3977033"/>
            <a:ext cx="1303500" cy="1128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30000" y="0"/>
                </a:moveTo>
                <a:lnTo>
                  <a:pt x="0" y="59994"/>
                </a:lnTo>
                <a:lnTo>
                  <a:pt x="30000" y="120000"/>
                </a:lnTo>
                <a:lnTo>
                  <a:pt x="90000" y="120000"/>
                </a:lnTo>
                <a:lnTo>
                  <a:pt x="120000" y="59994"/>
                </a:lnTo>
                <a:lnTo>
                  <a:pt x="90000" y="0"/>
                </a:lnTo>
                <a:lnTo>
                  <a:pt x="30000" y="0"/>
                </a:lnTo>
                <a:close/>
                <a:moveTo>
                  <a:pt x="38477" y="16950"/>
                </a:moveTo>
                <a:lnTo>
                  <a:pt x="81522" y="16950"/>
                </a:lnTo>
                <a:lnTo>
                  <a:pt x="103033" y="59994"/>
                </a:lnTo>
                <a:lnTo>
                  <a:pt x="81522" y="103038"/>
                </a:lnTo>
                <a:lnTo>
                  <a:pt x="38477" y="103038"/>
                </a:lnTo>
                <a:lnTo>
                  <a:pt x="16955" y="59994"/>
                </a:lnTo>
                <a:lnTo>
                  <a:pt x="38477" y="16950"/>
                </a:lnTo>
                <a:close/>
              </a:path>
            </a:pathLst>
          </a:custGeom>
          <a:gradFill>
            <a:gsLst>
              <a:gs pos="0">
                <a:srgbClr val="3393E2"/>
              </a:gs>
              <a:gs pos="100000">
                <a:srgbClr val="00E2C7"/>
              </a:gs>
            </a:gsLst>
            <a:lin ang="6983783" scaled="0"/>
          </a:gradFill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endParaRPr sz="3200" b="0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1" name="Shape 11"/>
          <p:cNvSpPr/>
          <p:nvPr/>
        </p:nvSpPr>
        <p:spPr>
          <a:xfrm rot="5400000">
            <a:off x="3809057" y="-81000"/>
            <a:ext cx="1525500" cy="1761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60000" y="0"/>
                </a:moveTo>
                <a:lnTo>
                  <a:pt x="120000" y="30000"/>
                </a:lnTo>
                <a:lnTo>
                  <a:pt x="120000" y="90000"/>
                </a:lnTo>
                <a:lnTo>
                  <a:pt x="60000" y="120000"/>
                </a:lnTo>
                <a:lnTo>
                  <a:pt x="0" y="90000"/>
                </a:lnTo>
                <a:lnTo>
                  <a:pt x="0" y="30000"/>
                </a:lnTo>
                <a:close/>
              </a:path>
            </a:pathLst>
          </a:custGeom>
          <a:gradFill>
            <a:gsLst>
              <a:gs pos="0">
                <a:srgbClr val="3393E2"/>
              </a:gs>
              <a:gs pos="100000">
                <a:srgbClr val="00E2C7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endParaRPr sz="3200" b="0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400175" y="1991825"/>
            <a:ext cx="63435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Shape 13"/>
          <p:cNvSpPr/>
          <p:nvPr/>
        </p:nvSpPr>
        <p:spPr>
          <a:xfrm rot="10800000" flipH="1">
            <a:off x="2809875" y="-172875"/>
            <a:ext cx="1111500" cy="962400"/>
          </a:xfrm>
          <a:prstGeom prst="hexagon">
            <a:avLst>
              <a:gd name="adj" fmla="val 28678"/>
              <a:gd name="vf" fmla="val 115470"/>
            </a:avLst>
          </a:prstGeom>
          <a:noFill/>
          <a:ln w="19050" cap="flat" cmpd="sng">
            <a:solidFill>
              <a:srgbClr val="19BBD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Shape 14"/>
          <p:cNvSpPr/>
          <p:nvPr/>
        </p:nvSpPr>
        <p:spPr>
          <a:xfrm rot="10800000" flipH="1">
            <a:off x="3602723" y="1360109"/>
            <a:ext cx="493800" cy="427500"/>
          </a:xfrm>
          <a:prstGeom prst="hexagon">
            <a:avLst>
              <a:gd name="adj" fmla="val 28678"/>
              <a:gd name="vf" fmla="val 115470"/>
            </a:avLst>
          </a:prstGeom>
          <a:solidFill>
            <a:srgbClr val="1847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Shape 15"/>
          <p:cNvSpPr/>
          <p:nvPr/>
        </p:nvSpPr>
        <p:spPr>
          <a:xfrm rot="10800000" flipH="1">
            <a:off x="5278915" y="855279"/>
            <a:ext cx="944700" cy="818100"/>
          </a:xfrm>
          <a:prstGeom prst="hexagon">
            <a:avLst>
              <a:gd name="adj" fmla="val 28678"/>
              <a:gd name="vf" fmla="val 115470"/>
            </a:avLst>
          </a:prstGeom>
          <a:noFill/>
          <a:ln w="76200" cap="flat" cmpd="sng">
            <a:solidFill>
              <a:srgbClr val="184769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Shape 16"/>
          <p:cNvSpPr/>
          <p:nvPr/>
        </p:nvSpPr>
        <p:spPr>
          <a:xfrm rot="10800000" flipH="1">
            <a:off x="5365799" y="352324"/>
            <a:ext cx="493800" cy="427200"/>
          </a:xfrm>
          <a:prstGeom prst="hexagon">
            <a:avLst>
              <a:gd name="adj" fmla="val 28678"/>
              <a:gd name="vf" fmla="val 115470"/>
            </a:avLst>
          </a:prstGeom>
          <a:solidFill>
            <a:srgbClr val="00E1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" name="Shape 17"/>
          <p:cNvGrpSpPr/>
          <p:nvPr/>
        </p:nvGrpSpPr>
        <p:grpSpPr>
          <a:xfrm>
            <a:off x="5549153" y="1029780"/>
            <a:ext cx="404640" cy="374059"/>
            <a:chOff x="5975075" y="2327500"/>
            <a:chExt cx="420100" cy="388350"/>
          </a:xfrm>
        </p:grpSpPr>
        <p:sp>
          <p:nvSpPr>
            <p:cNvPr id="18" name="Shape 18"/>
            <p:cNvSpPr/>
            <p:nvPr/>
          </p:nvSpPr>
          <p:spPr>
            <a:xfrm>
              <a:off x="5975075" y="2474650"/>
              <a:ext cx="98325" cy="220450"/>
            </a:xfrm>
            <a:custGeom>
              <a:avLst/>
              <a:gdLst/>
              <a:ahLst/>
              <a:cxnLst/>
              <a:rect l="0" t="0" r="0" b="0"/>
              <a:pathLst>
                <a:path w="3933" h="8818" extrusionOk="0">
                  <a:moveTo>
                    <a:pt x="2418" y="1002"/>
                  </a:moveTo>
                  <a:lnTo>
                    <a:pt x="2565" y="1027"/>
                  </a:lnTo>
                  <a:lnTo>
                    <a:pt x="2687" y="1075"/>
                  </a:lnTo>
                  <a:lnTo>
                    <a:pt x="2809" y="1124"/>
                  </a:lnTo>
                  <a:lnTo>
                    <a:pt x="2907" y="1222"/>
                  </a:lnTo>
                  <a:lnTo>
                    <a:pt x="3005" y="1320"/>
                  </a:lnTo>
                  <a:lnTo>
                    <a:pt x="3078" y="1442"/>
                  </a:lnTo>
                  <a:lnTo>
                    <a:pt x="3102" y="1564"/>
                  </a:lnTo>
                  <a:lnTo>
                    <a:pt x="3127" y="1710"/>
                  </a:lnTo>
                  <a:lnTo>
                    <a:pt x="3102" y="1857"/>
                  </a:lnTo>
                  <a:lnTo>
                    <a:pt x="3078" y="1979"/>
                  </a:lnTo>
                  <a:lnTo>
                    <a:pt x="3005" y="2101"/>
                  </a:lnTo>
                  <a:lnTo>
                    <a:pt x="2907" y="2223"/>
                  </a:lnTo>
                  <a:lnTo>
                    <a:pt x="2809" y="2297"/>
                  </a:lnTo>
                  <a:lnTo>
                    <a:pt x="2687" y="2370"/>
                  </a:lnTo>
                  <a:lnTo>
                    <a:pt x="2565" y="2394"/>
                  </a:lnTo>
                  <a:lnTo>
                    <a:pt x="2418" y="2419"/>
                  </a:lnTo>
                  <a:lnTo>
                    <a:pt x="2272" y="2394"/>
                  </a:lnTo>
                  <a:lnTo>
                    <a:pt x="2150" y="2370"/>
                  </a:lnTo>
                  <a:lnTo>
                    <a:pt x="2028" y="2297"/>
                  </a:lnTo>
                  <a:lnTo>
                    <a:pt x="1930" y="2223"/>
                  </a:lnTo>
                  <a:lnTo>
                    <a:pt x="1832" y="2101"/>
                  </a:lnTo>
                  <a:lnTo>
                    <a:pt x="1759" y="1979"/>
                  </a:lnTo>
                  <a:lnTo>
                    <a:pt x="1735" y="1857"/>
                  </a:lnTo>
                  <a:lnTo>
                    <a:pt x="1710" y="1710"/>
                  </a:lnTo>
                  <a:lnTo>
                    <a:pt x="1735" y="1564"/>
                  </a:lnTo>
                  <a:lnTo>
                    <a:pt x="1759" y="1442"/>
                  </a:lnTo>
                  <a:lnTo>
                    <a:pt x="1832" y="1320"/>
                  </a:lnTo>
                  <a:lnTo>
                    <a:pt x="1930" y="1222"/>
                  </a:lnTo>
                  <a:lnTo>
                    <a:pt x="2028" y="1124"/>
                  </a:lnTo>
                  <a:lnTo>
                    <a:pt x="2150" y="1075"/>
                  </a:lnTo>
                  <a:lnTo>
                    <a:pt x="2272" y="1027"/>
                  </a:lnTo>
                  <a:lnTo>
                    <a:pt x="2418" y="1002"/>
                  </a:lnTo>
                  <a:close/>
                  <a:moveTo>
                    <a:pt x="1" y="1"/>
                  </a:moveTo>
                  <a:lnTo>
                    <a:pt x="1" y="8817"/>
                  </a:lnTo>
                  <a:lnTo>
                    <a:pt x="3933" y="8817"/>
                  </a:lnTo>
                  <a:lnTo>
                    <a:pt x="3933" y="1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Shape 19"/>
            <p:cNvSpPr/>
            <p:nvPr/>
          </p:nvSpPr>
          <p:spPr>
            <a:xfrm>
              <a:off x="6088025" y="2327500"/>
              <a:ext cx="307150" cy="388350"/>
            </a:xfrm>
            <a:custGeom>
              <a:avLst/>
              <a:gdLst/>
              <a:ahLst/>
              <a:cxnLst/>
              <a:rect l="0" t="0" r="0" b="0"/>
              <a:pathLst>
                <a:path w="12286" h="15534" extrusionOk="0">
                  <a:moveTo>
                    <a:pt x="6326" y="1"/>
                  </a:moveTo>
                  <a:lnTo>
                    <a:pt x="5960" y="25"/>
                  </a:lnTo>
                  <a:lnTo>
                    <a:pt x="5716" y="74"/>
                  </a:lnTo>
                  <a:lnTo>
                    <a:pt x="5520" y="147"/>
                  </a:lnTo>
                  <a:lnTo>
                    <a:pt x="5374" y="221"/>
                  </a:lnTo>
                  <a:lnTo>
                    <a:pt x="4983" y="1466"/>
                  </a:lnTo>
                  <a:lnTo>
                    <a:pt x="4788" y="2028"/>
                  </a:lnTo>
                  <a:lnTo>
                    <a:pt x="4592" y="2541"/>
                  </a:lnTo>
                  <a:lnTo>
                    <a:pt x="4397" y="3005"/>
                  </a:lnTo>
                  <a:lnTo>
                    <a:pt x="4202" y="3396"/>
                  </a:lnTo>
                  <a:lnTo>
                    <a:pt x="4031" y="3689"/>
                  </a:lnTo>
                  <a:lnTo>
                    <a:pt x="3884" y="3933"/>
                  </a:lnTo>
                  <a:lnTo>
                    <a:pt x="3664" y="4153"/>
                  </a:lnTo>
                  <a:lnTo>
                    <a:pt x="3322" y="4495"/>
                  </a:lnTo>
                  <a:lnTo>
                    <a:pt x="2516" y="5252"/>
                  </a:lnTo>
                  <a:lnTo>
                    <a:pt x="1442" y="6229"/>
                  </a:lnTo>
                  <a:lnTo>
                    <a:pt x="1" y="6229"/>
                  </a:lnTo>
                  <a:lnTo>
                    <a:pt x="1" y="13433"/>
                  </a:lnTo>
                  <a:lnTo>
                    <a:pt x="1515" y="13433"/>
                  </a:lnTo>
                  <a:lnTo>
                    <a:pt x="2004" y="13678"/>
                  </a:lnTo>
                  <a:lnTo>
                    <a:pt x="2687" y="13971"/>
                  </a:lnTo>
                  <a:lnTo>
                    <a:pt x="3567" y="14313"/>
                  </a:lnTo>
                  <a:lnTo>
                    <a:pt x="4544" y="14679"/>
                  </a:lnTo>
                  <a:lnTo>
                    <a:pt x="5594" y="14997"/>
                  </a:lnTo>
                  <a:lnTo>
                    <a:pt x="6131" y="15143"/>
                  </a:lnTo>
                  <a:lnTo>
                    <a:pt x="6668" y="15265"/>
                  </a:lnTo>
                  <a:lnTo>
                    <a:pt x="7181" y="15387"/>
                  </a:lnTo>
                  <a:lnTo>
                    <a:pt x="7694" y="15461"/>
                  </a:lnTo>
                  <a:lnTo>
                    <a:pt x="8158" y="15509"/>
                  </a:lnTo>
                  <a:lnTo>
                    <a:pt x="8622" y="15534"/>
                  </a:lnTo>
                  <a:lnTo>
                    <a:pt x="9404" y="15534"/>
                  </a:lnTo>
                  <a:lnTo>
                    <a:pt x="9819" y="15509"/>
                  </a:lnTo>
                  <a:lnTo>
                    <a:pt x="10210" y="15461"/>
                  </a:lnTo>
                  <a:lnTo>
                    <a:pt x="10552" y="15363"/>
                  </a:lnTo>
                  <a:lnTo>
                    <a:pt x="10723" y="15314"/>
                  </a:lnTo>
                  <a:lnTo>
                    <a:pt x="10845" y="15265"/>
                  </a:lnTo>
                  <a:lnTo>
                    <a:pt x="10967" y="15192"/>
                  </a:lnTo>
                  <a:lnTo>
                    <a:pt x="11064" y="15094"/>
                  </a:lnTo>
                  <a:lnTo>
                    <a:pt x="11113" y="14997"/>
                  </a:lnTo>
                  <a:lnTo>
                    <a:pt x="11162" y="14874"/>
                  </a:lnTo>
                  <a:lnTo>
                    <a:pt x="11235" y="14166"/>
                  </a:lnTo>
                  <a:lnTo>
                    <a:pt x="11211" y="13995"/>
                  </a:lnTo>
                  <a:lnTo>
                    <a:pt x="11162" y="13849"/>
                  </a:lnTo>
                  <a:lnTo>
                    <a:pt x="11064" y="13702"/>
                  </a:lnTo>
                  <a:lnTo>
                    <a:pt x="10918" y="13580"/>
                  </a:lnTo>
                  <a:lnTo>
                    <a:pt x="11040" y="13556"/>
                  </a:lnTo>
                  <a:lnTo>
                    <a:pt x="11162" y="13507"/>
                  </a:lnTo>
                  <a:lnTo>
                    <a:pt x="11284" y="13458"/>
                  </a:lnTo>
                  <a:lnTo>
                    <a:pt x="11382" y="13360"/>
                  </a:lnTo>
                  <a:lnTo>
                    <a:pt x="11455" y="13263"/>
                  </a:lnTo>
                  <a:lnTo>
                    <a:pt x="11528" y="13140"/>
                  </a:lnTo>
                  <a:lnTo>
                    <a:pt x="11577" y="12994"/>
                  </a:lnTo>
                  <a:lnTo>
                    <a:pt x="11602" y="12872"/>
                  </a:lnTo>
                  <a:lnTo>
                    <a:pt x="11675" y="11993"/>
                  </a:lnTo>
                  <a:lnTo>
                    <a:pt x="11675" y="11870"/>
                  </a:lnTo>
                  <a:lnTo>
                    <a:pt x="11675" y="11773"/>
                  </a:lnTo>
                  <a:lnTo>
                    <a:pt x="11651" y="11651"/>
                  </a:lnTo>
                  <a:lnTo>
                    <a:pt x="11602" y="11553"/>
                  </a:lnTo>
                  <a:lnTo>
                    <a:pt x="11480" y="11382"/>
                  </a:lnTo>
                  <a:lnTo>
                    <a:pt x="11406" y="11309"/>
                  </a:lnTo>
                  <a:lnTo>
                    <a:pt x="11333" y="11235"/>
                  </a:lnTo>
                  <a:lnTo>
                    <a:pt x="11455" y="11211"/>
                  </a:lnTo>
                  <a:lnTo>
                    <a:pt x="11553" y="11162"/>
                  </a:lnTo>
                  <a:lnTo>
                    <a:pt x="11651" y="11089"/>
                  </a:lnTo>
                  <a:lnTo>
                    <a:pt x="11748" y="10991"/>
                  </a:lnTo>
                  <a:lnTo>
                    <a:pt x="11822" y="10893"/>
                  </a:lnTo>
                  <a:lnTo>
                    <a:pt x="11870" y="10796"/>
                  </a:lnTo>
                  <a:lnTo>
                    <a:pt x="11919" y="10674"/>
                  </a:lnTo>
                  <a:lnTo>
                    <a:pt x="11944" y="10527"/>
                  </a:lnTo>
                  <a:lnTo>
                    <a:pt x="12017" y="9672"/>
                  </a:lnTo>
                  <a:lnTo>
                    <a:pt x="12017" y="9550"/>
                  </a:lnTo>
                  <a:lnTo>
                    <a:pt x="12017" y="9428"/>
                  </a:lnTo>
                  <a:lnTo>
                    <a:pt x="11993" y="9306"/>
                  </a:lnTo>
                  <a:lnTo>
                    <a:pt x="11944" y="9208"/>
                  </a:lnTo>
                  <a:lnTo>
                    <a:pt x="11895" y="9111"/>
                  </a:lnTo>
                  <a:lnTo>
                    <a:pt x="11822" y="9037"/>
                  </a:lnTo>
                  <a:lnTo>
                    <a:pt x="11748" y="8964"/>
                  </a:lnTo>
                  <a:lnTo>
                    <a:pt x="11651" y="8891"/>
                  </a:lnTo>
                  <a:lnTo>
                    <a:pt x="11748" y="8866"/>
                  </a:lnTo>
                  <a:lnTo>
                    <a:pt x="11846" y="8793"/>
                  </a:lnTo>
                  <a:lnTo>
                    <a:pt x="11944" y="8720"/>
                  </a:lnTo>
                  <a:lnTo>
                    <a:pt x="12017" y="8647"/>
                  </a:lnTo>
                  <a:lnTo>
                    <a:pt x="12090" y="8549"/>
                  </a:lnTo>
                  <a:lnTo>
                    <a:pt x="12139" y="8451"/>
                  </a:lnTo>
                  <a:lnTo>
                    <a:pt x="12163" y="8329"/>
                  </a:lnTo>
                  <a:lnTo>
                    <a:pt x="12188" y="8207"/>
                  </a:lnTo>
                  <a:lnTo>
                    <a:pt x="12286" y="7328"/>
                  </a:lnTo>
                  <a:lnTo>
                    <a:pt x="12261" y="7206"/>
                  </a:lnTo>
                  <a:lnTo>
                    <a:pt x="12237" y="7083"/>
                  </a:lnTo>
                  <a:lnTo>
                    <a:pt x="12188" y="6986"/>
                  </a:lnTo>
                  <a:lnTo>
                    <a:pt x="12139" y="6888"/>
                  </a:lnTo>
                  <a:lnTo>
                    <a:pt x="12066" y="6790"/>
                  </a:lnTo>
                  <a:lnTo>
                    <a:pt x="11968" y="6717"/>
                  </a:lnTo>
                  <a:lnTo>
                    <a:pt x="11748" y="6571"/>
                  </a:lnTo>
                  <a:lnTo>
                    <a:pt x="11504" y="6448"/>
                  </a:lnTo>
                  <a:lnTo>
                    <a:pt x="11211" y="6351"/>
                  </a:lnTo>
                  <a:lnTo>
                    <a:pt x="10893" y="6278"/>
                  </a:lnTo>
                  <a:lnTo>
                    <a:pt x="10576" y="6229"/>
                  </a:lnTo>
                  <a:lnTo>
                    <a:pt x="9892" y="6131"/>
                  </a:lnTo>
                  <a:lnTo>
                    <a:pt x="8842" y="6033"/>
                  </a:lnTo>
                  <a:lnTo>
                    <a:pt x="7596" y="5960"/>
                  </a:lnTo>
                  <a:lnTo>
                    <a:pt x="6326" y="5887"/>
                  </a:lnTo>
                  <a:lnTo>
                    <a:pt x="6497" y="5594"/>
                  </a:lnTo>
                  <a:lnTo>
                    <a:pt x="6644" y="5252"/>
                  </a:lnTo>
                  <a:lnTo>
                    <a:pt x="6790" y="4885"/>
                  </a:lnTo>
                  <a:lnTo>
                    <a:pt x="6888" y="4495"/>
                  </a:lnTo>
                  <a:lnTo>
                    <a:pt x="6986" y="4104"/>
                  </a:lnTo>
                  <a:lnTo>
                    <a:pt x="7083" y="3689"/>
                  </a:lnTo>
                  <a:lnTo>
                    <a:pt x="7181" y="2883"/>
                  </a:lnTo>
                  <a:lnTo>
                    <a:pt x="7254" y="2150"/>
                  </a:lnTo>
                  <a:lnTo>
                    <a:pt x="7303" y="1539"/>
                  </a:lnTo>
                  <a:lnTo>
                    <a:pt x="7303" y="978"/>
                  </a:lnTo>
                  <a:lnTo>
                    <a:pt x="7303" y="807"/>
                  </a:lnTo>
                  <a:lnTo>
                    <a:pt x="7230" y="611"/>
                  </a:lnTo>
                  <a:lnTo>
                    <a:pt x="7157" y="465"/>
                  </a:lnTo>
                  <a:lnTo>
                    <a:pt x="7035" y="318"/>
                  </a:lnTo>
                  <a:lnTo>
                    <a:pt x="6888" y="172"/>
                  </a:lnTo>
                  <a:lnTo>
                    <a:pt x="6717" y="98"/>
                  </a:lnTo>
                  <a:lnTo>
                    <a:pt x="6522" y="25"/>
                  </a:lnTo>
                  <a:lnTo>
                    <a:pt x="6326" y="1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" name="Shape 20"/>
          <p:cNvSpPr/>
          <p:nvPr/>
        </p:nvSpPr>
        <p:spPr>
          <a:xfrm>
            <a:off x="3253021" y="113273"/>
            <a:ext cx="225085" cy="389964"/>
          </a:xfrm>
          <a:custGeom>
            <a:avLst/>
            <a:gdLst/>
            <a:ahLst/>
            <a:cxnLst/>
            <a:rect l="0" t="0" r="0" b="0"/>
            <a:pathLst>
              <a:path w="11870" h="20565" extrusionOk="0">
                <a:moveTo>
                  <a:pt x="6301" y="977"/>
                </a:moveTo>
                <a:lnTo>
                  <a:pt x="6423" y="1002"/>
                </a:lnTo>
                <a:lnTo>
                  <a:pt x="6497" y="1075"/>
                </a:lnTo>
                <a:lnTo>
                  <a:pt x="6570" y="1148"/>
                </a:lnTo>
                <a:lnTo>
                  <a:pt x="6594" y="1270"/>
                </a:lnTo>
                <a:lnTo>
                  <a:pt x="6570" y="1368"/>
                </a:lnTo>
                <a:lnTo>
                  <a:pt x="6497" y="1466"/>
                </a:lnTo>
                <a:lnTo>
                  <a:pt x="6423" y="1515"/>
                </a:lnTo>
                <a:lnTo>
                  <a:pt x="6301" y="1539"/>
                </a:lnTo>
                <a:lnTo>
                  <a:pt x="5569" y="1539"/>
                </a:lnTo>
                <a:lnTo>
                  <a:pt x="5446" y="1515"/>
                </a:lnTo>
                <a:lnTo>
                  <a:pt x="5373" y="1466"/>
                </a:lnTo>
                <a:lnTo>
                  <a:pt x="5300" y="1368"/>
                </a:lnTo>
                <a:lnTo>
                  <a:pt x="5276" y="1270"/>
                </a:lnTo>
                <a:lnTo>
                  <a:pt x="5300" y="1148"/>
                </a:lnTo>
                <a:lnTo>
                  <a:pt x="5373" y="1075"/>
                </a:lnTo>
                <a:lnTo>
                  <a:pt x="5446" y="1002"/>
                </a:lnTo>
                <a:lnTo>
                  <a:pt x="5569" y="977"/>
                </a:lnTo>
                <a:close/>
                <a:moveTo>
                  <a:pt x="10575" y="2565"/>
                </a:moveTo>
                <a:lnTo>
                  <a:pt x="10575" y="16706"/>
                </a:lnTo>
                <a:lnTo>
                  <a:pt x="1295" y="16706"/>
                </a:lnTo>
                <a:lnTo>
                  <a:pt x="1295" y="2565"/>
                </a:lnTo>
                <a:close/>
                <a:moveTo>
                  <a:pt x="5935" y="17780"/>
                </a:moveTo>
                <a:lnTo>
                  <a:pt x="6106" y="17805"/>
                </a:lnTo>
                <a:lnTo>
                  <a:pt x="6277" y="17854"/>
                </a:lnTo>
                <a:lnTo>
                  <a:pt x="6423" y="17927"/>
                </a:lnTo>
                <a:lnTo>
                  <a:pt x="6545" y="18025"/>
                </a:lnTo>
                <a:lnTo>
                  <a:pt x="6643" y="18147"/>
                </a:lnTo>
                <a:lnTo>
                  <a:pt x="6716" y="18293"/>
                </a:lnTo>
                <a:lnTo>
                  <a:pt x="6765" y="18464"/>
                </a:lnTo>
                <a:lnTo>
                  <a:pt x="6790" y="18635"/>
                </a:lnTo>
                <a:lnTo>
                  <a:pt x="6765" y="18806"/>
                </a:lnTo>
                <a:lnTo>
                  <a:pt x="6716" y="18977"/>
                </a:lnTo>
                <a:lnTo>
                  <a:pt x="6643" y="19124"/>
                </a:lnTo>
                <a:lnTo>
                  <a:pt x="6545" y="19246"/>
                </a:lnTo>
                <a:lnTo>
                  <a:pt x="6423" y="19343"/>
                </a:lnTo>
                <a:lnTo>
                  <a:pt x="6277" y="19417"/>
                </a:lnTo>
                <a:lnTo>
                  <a:pt x="6106" y="19465"/>
                </a:lnTo>
                <a:lnTo>
                  <a:pt x="5935" y="19490"/>
                </a:lnTo>
                <a:lnTo>
                  <a:pt x="5764" y="19465"/>
                </a:lnTo>
                <a:lnTo>
                  <a:pt x="5593" y="19417"/>
                </a:lnTo>
                <a:lnTo>
                  <a:pt x="5446" y="19343"/>
                </a:lnTo>
                <a:lnTo>
                  <a:pt x="5324" y="19246"/>
                </a:lnTo>
                <a:lnTo>
                  <a:pt x="5227" y="19124"/>
                </a:lnTo>
                <a:lnTo>
                  <a:pt x="5153" y="18977"/>
                </a:lnTo>
                <a:lnTo>
                  <a:pt x="5105" y="18806"/>
                </a:lnTo>
                <a:lnTo>
                  <a:pt x="5080" y="18635"/>
                </a:lnTo>
                <a:lnTo>
                  <a:pt x="5105" y="18464"/>
                </a:lnTo>
                <a:lnTo>
                  <a:pt x="5153" y="18293"/>
                </a:lnTo>
                <a:lnTo>
                  <a:pt x="5227" y="18147"/>
                </a:lnTo>
                <a:lnTo>
                  <a:pt x="5324" y="18025"/>
                </a:lnTo>
                <a:lnTo>
                  <a:pt x="5446" y="17927"/>
                </a:lnTo>
                <a:lnTo>
                  <a:pt x="5593" y="17854"/>
                </a:lnTo>
                <a:lnTo>
                  <a:pt x="5764" y="17805"/>
                </a:lnTo>
                <a:lnTo>
                  <a:pt x="5935" y="17780"/>
                </a:lnTo>
                <a:close/>
                <a:moveTo>
                  <a:pt x="1295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6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6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95" y="20565"/>
                </a:lnTo>
                <a:lnTo>
                  <a:pt x="10575" y="20565"/>
                </a:lnTo>
                <a:lnTo>
                  <a:pt x="10844" y="20540"/>
                </a:lnTo>
                <a:lnTo>
                  <a:pt x="11088" y="20467"/>
                </a:lnTo>
                <a:lnTo>
                  <a:pt x="11308" y="20345"/>
                </a:lnTo>
                <a:lnTo>
                  <a:pt x="11503" y="20198"/>
                </a:lnTo>
                <a:lnTo>
                  <a:pt x="11650" y="20003"/>
                </a:lnTo>
                <a:lnTo>
                  <a:pt x="11772" y="19783"/>
                </a:lnTo>
                <a:lnTo>
                  <a:pt x="11845" y="19539"/>
                </a:lnTo>
                <a:lnTo>
                  <a:pt x="11870" y="19270"/>
                </a:lnTo>
                <a:lnTo>
                  <a:pt x="11870" y="1295"/>
                </a:lnTo>
                <a:lnTo>
                  <a:pt x="11845" y="1026"/>
                </a:lnTo>
                <a:lnTo>
                  <a:pt x="11772" y="782"/>
                </a:lnTo>
                <a:lnTo>
                  <a:pt x="11650" y="562"/>
                </a:lnTo>
                <a:lnTo>
                  <a:pt x="11503" y="367"/>
                </a:lnTo>
                <a:lnTo>
                  <a:pt x="11308" y="220"/>
                </a:lnTo>
                <a:lnTo>
                  <a:pt x="11088" y="98"/>
                </a:lnTo>
                <a:lnTo>
                  <a:pt x="10844" y="25"/>
                </a:lnTo>
                <a:lnTo>
                  <a:pt x="10575" y="0"/>
                </a:lnTo>
                <a:close/>
              </a:path>
            </a:pathLst>
          </a:custGeom>
          <a:solidFill>
            <a:srgbClr val="19BB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" name="Shape 21"/>
          <p:cNvGrpSpPr/>
          <p:nvPr/>
        </p:nvGrpSpPr>
        <p:grpSpPr>
          <a:xfrm>
            <a:off x="4380526" y="515192"/>
            <a:ext cx="382958" cy="607111"/>
            <a:chOff x="6718575" y="2318625"/>
            <a:chExt cx="256950" cy="407375"/>
          </a:xfrm>
        </p:grpSpPr>
        <p:sp>
          <p:nvSpPr>
            <p:cNvPr id="22" name="Shape 22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Shape 23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Shape 24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Shape 25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Shape 26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Shape 27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Shape 28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Shape 29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" name="Shape 30"/>
          <p:cNvGrpSpPr/>
          <p:nvPr/>
        </p:nvGrpSpPr>
        <p:grpSpPr>
          <a:xfrm>
            <a:off x="3199464" y="902959"/>
            <a:ext cx="395018" cy="403297"/>
            <a:chOff x="3951850" y="2985350"/>
            <a:chExt cx="407950" cy="416500"/>
          </a:xfrm>
        </p:grpSpPr>
        <p:sp>
          <p:nvSpPr>
            <p:cNvPr id="31" name="Shape 31"/>
            <p:cNvSpPr/>
            <p:nvPr/>
          </p:nvSpPr>
          <p:spPr>
            <a:xfrm>
              <a:off x="3951850" y="2985350"/>
              <a:ext cx="314800" cy="314825"/>
            </a:xfrm>
            <a:custGeom>
              <a:avLst/>
              <a:gdLst/>
              <a:ahLst/>
              <a:cxnLst/>
              <a:rect l="0" t="0" r="0" b="0"/>
              <a:pathLst>
                <a:path w="12592" h="12593" fill="none" extrusionOk="0">
                  <a:moveTo>
                    <a:pt x="6284" y="1"/>
                  </a:moveTo>
                  <a:lnTo>
                    <a:pt x="6284" y="1"/>
                  </a:lnTo>
                  <a:lnTo>
                    <a:pt x="5967" y="25"/>
                  </a:lnTo>
                  <a:lnTo>
                    <a:pt x="5651" y="49"/>
                  </a:lnTo>
                  <a:lnTo>
                    <a:pt x="5334" y="74"/>
                  </a:lnTo>
                  <a:lnTo>
                    <a:pt x="5017" y="147"/>
                  </a:lnTo>
                  <a:lnTo>
                    <a:pt x="4725" y="220"/>
                  </a:lnTo>
                  <a:lnTo>
                    <a:pt x="4433" y="293"/>
                  </a:lnTo>
                  <a:lnTo>
                    <a:pt x="4141" y="390"/>
                  </a:lnTo>
                  <a:lnTo>
                    <a:pt x="3848" y="512"/>
                  </a:lnTo>
                  <a:lnTo>
                    <a:pt x="3556" y="634"/>
                  </a:lnTo>
                  <a:lnTo>
                    <a:pt x="3288" y="780"/>
                  </a:lnTo>
                  <a:lnTo>
                    <a:pt x="3020" y="926"/>
                  </a:lnTo>
                  <a:lnTo>
                    <a:pt x="2777" y="1072"/>
                  </a:lnTo>
                  <a:lnTo>
                    <a:pt x="2290" y="1437"/>
                  </a:lnTo>
                  <a:lnTo>
                    <a:pt x="1851" y="1852"/>
                  </a:lnTo>
                  <a:lnTo>
                    <a:pt x="1437" y="2290"/>
                  </a:lnTo>
                  <a:lnTo>
                    <a:pt x="1072" y="2777"/>
                  </a:lnTo>
                  <a:lnTo>
                    <a:pt x="901" y="3045"/>
                  </a:lnTo>
                  <a:lnTo>
                    <a:pt x="755" y="3313"/>
                  </a:lnTo>
                  <a:lnTo>
                    <a:pt x="609" y="3581"/>
                  </a:lnTo>
                  <a:lnTo>
                    <a:pt x="487" y="3849"/>
                  </a:lnTo>
                  <a:lnTo>
                    <a:pt x="390" y="4141"/>
                  </a:lnTo>
                  <a:lnTo>
                    <a:pt x="292" y="4433"/>
                  </a:lnTo>
                  <a:lnTo>
                    <a:pt x="195" y="4725"/>
                  </a:lnTo>
                  <a:lnTo>
                    <a:pt x="122" y="5042"/>
                  </a:lnTo>
                  <a:lnTo>
                    <a:pt x="73" y="5334"/>
                  </a:lnTo>
                  <a:lnTo>
                    <a:pt x="25" y="5651"/>
                  </a:lnTo>
                  <a:lnTo>
                    <a:pt x="0" y="5968"/>
                  </a:lnTo>
                  <a:lnTo>
                    <a:pt x="0" y="6308"/>
                  </a:lnTo>
                  <a:lnTo>
                    <a:pt x="0" y="6308"/>
                  </a:lnTo>
                  <a:lnTo>
                    <a:pt x="0" y="6625"/>
                  </a:lnTo>
                  <a:lnTo>
                    <a:pt x="25" y="6942"/>
                  </a:lnTo>
                  <a:lnTo>
                    <a:pt x="73" y="7258"/>
                  </a:lnTo>
                  <a:lnTo>
                    <a:pt x="122" y="7575"/>
                  </a:lnTo>
                  <a:lnTo>
                    <a:pt x="195" y="7867"/>
                  </a:lnTo>
                  <a:lnTo>
                    <a:pt x="292" y="8184"/>
                  </a:lnTo>
                  <a:lnTo>
                    <a:pt x="390" y="8476"/>
                  </a:lnTo>
                  <a:lnTo>
                    <a:pt x="487" y="8744"/>
                  </a:lnTo>
                  <a:lnTo>
                    <a:pt x="609" y="9036"/>
                  </a:lnTo>
                  <a:lnTo>
                    <a:pt x="755" y="9304"/>
                  </a:lnTo>
                  <a:lnTo>
                    <a:pt x="901" y="9572"/>
                  </a:lnTo>
                  <a:lnTo>
                    <a:pt x="1072" y="9816"/>
                  </a:lnTo>
                  <a:lnTo>
                    <a:pt x="1437" y="10303"/>
                  </a:lnTo>
                  <a:lnTo>
                    <a:pt x="1851" y="10741"/>
                  </a:lnTo>
                  <a:lnTo>
                    <a:pt x="2290" y="11155"/>
                  </a:lnTo>
                  <a:lnTo>
                    <a:pt x="2777" y="11520"/>
                  </a:lnTo>
                  <a:lnTo>
                    <a:pt x="3020" y="11691"/>
                  </a:lnTo>
                  <a:lnTo>
                    <a:pt x="3288" y="11837"/>
                  </a:lnTo>
                  <a:lnTo>
                    <a:pt x="3556" y="11983"/>
                  </a:lnTo>
                  <a:lnTo>
                    <a:pt x="3848" y="12105"/>
                  </a:lnTo>
                  <a:lnTo>
                    <a:pt x="4141" y="12202"/>
                  </a:lnTo>
                  <a:lnTo>
                    <a:pt x="4433" y="12300"/>
                  </a:lnTo>
                  <a:lnTo>
                    <a:pt x="4725" y="12397"/>
                  </a:lnTo>
                  <a:lnTo>
                    <a:pt x="5017" y="12470"/>
                  </a:lnTo>
                  <a:lnTo>
                    <a:pt x="5334" y="12519"/>
                  </a:lnTo>
                  <a:lnTo>
                    <a:pt x="5651" y="12568"/>
                  </a:lnTo>
                  <a:lnTo>
                    <a:pt x="5967" y="12592"/>
                  </a:lnTo>
                  <a:lnTo>
                    <a:pt x="6284" y="12592"/>
                  </a:lnTo>
                  <a:lnTo>
                    <a:pt x="6284" y="12592"/>
                  </a:lnTo>
                  <a:lnTo>
                    <a:pt x="6625" y="12592"/>
                  </a:lnTo>
                  <a:lnTo>
                    <a:pt x="6941" y="12568"/>
                  </a:lnTo>
                  <a:lnTo>
                    <a:pt x="7258" y="12519"/>
                  </a:lnTo>
                  <a:lnTo>
                    <a:pt x="7550" y="12470"/>
                  </a:lnTo>
                  <a:lnTo>
                    <a:pt x="7867" y="12397"/>
                  </a:lnTo>
                  <a:lnTo>
                    <a:pt x="8159" y="12300"/>
                  </a:lnTo>
                  <a:lnTo>
                    <a:pt x="8451" y="12202"/>
                  </a:lnTo>
                  <a:lnTo>
                    <a:pt x="8744" y="12105"/>
                  </a:lnTo>
                  <a:lnTo>
                    <a:pt x="9012" y="11983"/>
                  </a:lnTo>
                  <a:lnTo>
                    <a:pt x="9279" y="11837"/>
                  </a:lnTo>
                  <a:lnTo>
                    <a:pt x="9547" y="11691"/>
                  </a:lnTo>
                  <a:lnTo>
                    <a:pt x="9815" y="11520"/>
                  </a:lnTo>
                  <a:lnTo>
                    <a:pt x="10302" y="11155"/>
                  </a:lnTo>
                  <a:lnTo>
                    <a:pt x="10741" y="10741"/>
                  </a:lnTo>
                  <a:lnTo>
                    <a:pt x="11155" y="10303"/>
                  </a:lnTo>
                  <a:lnTo>
                    <a:pt x="11520" y="9816"/>
                  </a:lnTo>
                  <a:lnTo>
                    <a:pt x="11666" y="9572"/>
                  </a:lnTo>
                  <a:lnTo>
                    <a:pt x="11812" y="9304"/>
                  </a:lnTo>
                  <a:lnTo>
                    <a:pt x="11958" y="9036"/>
                  </a:lnTo>
                  <a:lnTo>
                    <a:pt x="12080" y="8744"/>
                  </a:lnTo>
                  <a:lnTo>
                    <a:pt x="12202" y="8476"/>
                  </a:lnTo>
                  <a:lnTo>
                    <a:pt x="12299" y="8184"/>
                  </a:lnTo>
                  <a:lnTo>
                    <a:pt x="12397" y="7867"/>
                  </a:lnTo>
                  <a:lnTo>
                    <a:pt x="12446" y="7575"/>
                  </a:lnTo>
                  <a:lnTo>
                    <a:pt x="12519" y="7258"/>
                  </a:lnTo>
                  <a:lnTo>
                    <a:pt x="12543" y="6942"/>
                  </a:lnTo>
                  <a:lnTo>
                    <a:pt x="12567" y="6625"/>
                  </a:lnTo>
                  <a:lnTo>
                    <a:pt x="12592" y="6308"/>
                  </a:lnTo>
                  <a:lnTo>
                    <a:pt x="12592" y="6308"/>
                  </a:lnTo>
                  <a:lnTo>
                    <a:pt x="12567" y="5968"/>
                  </a:lnTo>
                  <a:lnTo>
                    <a:pt x="12543" y="5651"/>
                  </a:lnTo>
                  <a:lnTo>
                    <a:pt x="12519" y="5334"/>
                  </a:lnTo>
                  <a:lnTo>
                    <a:pt x="12446" y="5042"/>
                  </a:lnTo>
                  <a:lnTo>
                    <a:pt x="12397" y="4725"/>
                  </a:lnTo>
                  <a:lnTo>
                    <a:pt x="12299" y="4433"/>
                  </a:lnTo>
                  <a:lnTo>
                    <a:pt x="12202" y="4141"/>
                  </a:lnTo>
                  <a:lnTo>
                    <a:pt x="12080" y="3849"/>
                  </a:lnTo>
                  <a:lnTo>
                    <a:pt x="11958" y="3581"/>
                  </a:lnTo>
                  <a:lnTo>
                    <a:pt x="11812" y="3313"/>
                  </a:lnTo>
                  <a:lnTo>
                    <a:pt x="11666" y="3045"/>
                  </a:lnTo>
                  <a:lnTo>
                    <a:pt x="11520" y="2777"/>
                  </a:lnTo>
                  <a:lnTo>
                    <a:pt x="11155" y="2290"/>
                  </a:lnTo>
                  <a:lnTo>
                    <a:pt x="10741" y="1852"/>
                  </a:lnTo>
                  <a:lnTo>
                    <a:pt x="10302" y="1437"/>
                  </a:lnTo>
                  <a:lnTo>
                    <a:pt x="9815" y="1072"/>
                  </a:lnTo>
                  <a:lnTo>
                    <a:pt x="9547" y="926"/>
                  </a:lnTo>
                  <a:lnTo>
                    <a:pt x="9279" y="780"/>
                  </a:lnTo>
                  <a:lnTo>
                    <a:pt x="9012" y="634"/>
                  </a:lnTo>
                  <a:lnTo>
                    <a:pt x="8744" y="512"/>
                  </a:lnTo>
                  <a:lnTo>
                    <a:pt x="8451" y="390"/>
                  </a:lnTo>
                  <a:lnTo>
                    <a:pt x="8159" y="293"/>
                  </a:lnTo>
                  <a:lnTo>
                    <a:pt x="7867" y="220"/>
                  </a:lnTo>
                  <a:lnTo>
                    <a:pt x="7550" y="147"/>
                  </a:lnTo>
                  <a:lnTo>
                    <a:pt x="7258" y="74"/>
                  </a:lnTo>
                  <a:lnTo>
                    <a:pt x="6941" y="49"/>
                  </a:lnTo>
                  <a:lnTo>
                    <a:pt x="6625" y="25"/>
                  </a:lnTo>
                  <a:lnTo>
                    <a:pt x="6284" y="1"/>
                  </a:lnTo>
                  <a:lnTo>
                    <a:pt x="6284" y="1"/>
                  </a:lnTo>
                  <a:close/>
                </a:path>
              </a:pathLst>
            </a:custGeom>
            <a:noFill/>
            <a:ln w="19050" cap="rnd" cmpd="sng">
              <a:solidFill>
                <a:srgbClr val="18476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x="3988375" y="3021875"/>
              <a:ext cx="241750" cy="241750"/>
            </a:xfrm>
            <a:custGeom>
              <a:avLst/>
              <a:gdLst/>
              <a:ahLst/>
              <a:cxnLst/>
              <a:rect l="0" t="0" r="0" b="0"/>
              <a:pathLst>
                <a:path w="9670" h="9670" fill="none" extrusionOk="0">
                  <a:moveTo>
                    <a:pt x="4823" y="1"/>
                  </a:moveTo>
                  <a:lnTo>
                    <a:pt x="4823" y="1"/>
                  </a:lnTo>
                  <a:lnTo>
                    <a:pt x="4336" y="25"/>
                  </a:lnTo>
                  <a:lnTo>
                    <a:pt x="3849" y="98"/>
                  </a:lnTo>
                  <a:lnTo>
                    <a:pt x="3386" y="220"/>
                  </a:lnTo>
                  <a:lnTo>
                    <a:pt x="2947" y="391"/>
                  </a:lnTo>
                  <a:lnTo>
                    <a:pt x="2533" y="585"/>
                  </a:lnTo>
                  <a:lnTo>
                    <a:pt x="2144" y="829"/>
                  </a:lnTo>
                  <a:lnTo>
                    <a:pt x="1754" y="1121"/>
                  </a:lnTo>
                  <a:lnTo>
                    <a:pt x="1413" y="1438"/>
                  </a:lnTo>
                  <a:lnTo>
                    <a:pt x="1096" y="1779"/>
                  </a:lnTo>
                  <a:lnTo>
                    <a:pt x="829" y="2144"/>
                  </a:lnTo>
                  <a:lnTo>
                    <a:pt x="585" y="2534"/>
                  </a:lnTo>
                  <a:lnTo>
                    <a:pt x="390" y="2972"/>
                  </a:lnTo>
                  <a:lnTo>
                    <a:pt x="220" y="3411"/>
                  </a:lnTo>
                  <a:lnTo>
                    <a:pt x="98" y="3873"/>
                  </a:lnTo>
                  <a:lnTo>
                    <a:pt x="25" y="4336"/>
                  </a:lnTo>
                  <a:lnTo>
                    <a:pt x="1" y="4847"/>
                  </a:lnTo>
                  <a:lnTo>
                    <a:pt x="1" y="4847"/>
                  </a:lnTo>
                  <a:lnTo>
                    <a:pt x="25" y="5335"/>
                  </a:lnTo>
                  <a:lnTo>
                    <a:pt x="98" y="5822"/>
                  </a:lnTo>
                  <a:lnTo>
                    <a:pt x="220" y="6284"/>
                  </a:lnTo>
                  <a:lnTo>
                    <a:pt x="390" y="6723"/>
                  </a:lnTo>
                  <a:lnTo>
                    <a:pt x="585" y="7137"/>
                  </a:lnTo>
                  <a:lnTo>
                    <a:pt x="829" y="7527"/>
                  </a:lnTo>
                  <a:lnTo>
                    <a:pt x="1096" y="7916"/>
                  </a:lnTo>
                  <a:lnTo>
                    <a:pt x="1413" y="8257"/>
                  </a:lnTo>
                  <a:lnTo>
                    <a:pt x="1754" y="8574"/>
                  </a:lnTo>
                  <a:lnTo>
                    <a:pt x="2144" y="8842"/>
                  </a:lnTo>
                  <a:lnTo>
                    <a:pt x="2533" y="9085"/>
                  </a:lnTo>
                  <a:lnTo>
                    <a:pt x="2947" y="9280"/>
                  </a:lnTo>
                  <a:lnTo>
                    <a:pt x="3386" y="9451"/>
                  </a:lnTo>
                  <a:lnTo>
                    <a:pt x="3849" y="9572"/>
                  </a:lnTo>
                  <a:lnTo>
                    <a:pt x="4336" y="9645"/>
                  </a:lnTo>
                  <a:lnTo>
                    <a:pt x="4823" y="9670"/>
                  </a:lnTo>
                  <a:lnTo>
                    <a:pt x="4823" y="9670"/>
                  </a:lnTo>
                  <a:lnTo>
                    <a:pt x="5334" y="9645"/>
                  </a:lnTo>
                  <a:lnTo>
                    <a:pt x="5797" y="9572"/>
                  </a:lnTo>
                  <a:lnTo>
                    <a:pt x="6260" y="9451"/>
                  </a:lnTo>
                  <a:lnTo>
                    <a:pt x="6698" y="9280"/>
                  </a:lnTo>
                  <a:lnTo>
                    <a:pt x="7136" y="9085"/>
                  </a:lnTo>
                  <a:lnTo>
                    <a:pt x="7526" y="8842"/>
                  </a:lnTo>
                  <a:lnTo>
                    <a:pt x="7892" y="8574"/>
                  </a:lnTo>
                  <a:lnTo>
                    <a:pt x="8232" y="8257"/>
                  </a:lnTo>
                  <a:lnTo>
                    <a:pt x="8549" y="7916"/>
                  </a:lnTo>
                  <a:lnTo>
                    <a:pt x="8841" y="7527"/>
                  </a:lnTo>
                  <a:lnTo>
                    <a:pt x="9085" y="7137"/>
                  </a:lnTo>
                  <a:lnTo>
                    <a:pt x="9280" y="6723"/>
                  </a:lnTo>
                  <a:lnTo>
                    <a:pt x="9450" y="6284"/>
                  </a:lnTo>
                  <a:lnTo>
                    <a:pt x="9572" y="5822"/>
                  </a:lnTo>
                  <a:lnTo>
                    <a:pt x="9645" y="5335"/>
                  </a:lnTo>
                  <a:lnTo>
                    <a:pt x="9669" y="4847"/>
                  </a:lnTo>
                  <a:lnTo>
                    <a:pt x="9669" y="4847"/>
                  </a:lnTo>
                  <a:lnTo>
                    <a:pt x="9645" y="4336"/>
                  </a:lnTo>
                  <a:lnTo>
                    <a:pt x="9572" y="3873"/>
                  </a:lnTo>
                  <a:lnTo>
                    <a:pt x="9450" y="3411"/>
                  </a:lnTo>
                  <a:lnTo>
                    <a:pt x="9280" y="2972"/>
                  </a:lnTo>
                  <a:lnTo>
                    <a:pt x="9085" y="2534"/>
                  </a:lnTo>
                  <a:lnTo>
                    <a:pt x="8841" y="2144"/>
                  </a:lnTo>
                  <a:lnTo>
                    <a:pt x="8549" y="1779"/>
                  </a:lnTo>
                  <a:lnTo>
                    <a:pt x="8232" y="1438"/>
                  </a:lnTo>
                  <a:lnTo>
                    <a:pt x="7892" y="1121"/>
                  </a:lnTo>
                  <a:lnTo>
                    <a:pt x="7526" y="829"/>
                  </a:lnTo>
                  <a:lnTo>
                    <a:pt x="7136" y="585"/>
                  </a:lnTo>
                  <a:lnTo>
                    <a:pt x="6698" y="391"/>
                  </a:lnTo>
                  <a:lnTo>
                    <a:pt x="6260" y="220"/>
                  </a:lnTo>
                  <a:lnTo>
                    <a:pt x="5797" y="98"/>
                  </a:lnTo>
                  <a:lnTo>
                    <a:pt x="5334" y="25"/>
                  </a:lnTo>
                  <a:lnTo>
                    <a:pt x="4823" y="1"/>
                  </a:lnTo>
                  <a:lnTo>
                    <a:pt x="4823" y="1"/>
                  </a:lnTo>
                </a:path>
              </a:pathLst>
            </a:custGeom>
            <a:noFill/>
            <a:ln w="19050" cap="rnd" cmpd="sng">
              <a:solidFill>
                <a:srgbClr val="18476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>
              <a:off x="4024300" y="3058425"/>
              <a:ext cx="84650" cy="84650"/>
            </a:xfrm>
            <a:custGeom>
              <a:avLst/>
              <a:gdLst/>
              <a:ahLst/>
              <a:cxnLst/>
              <a:rect l="0" t="0" r="0" b="0"/>
              <a:pathLst>
                <a:path w="3386" h="3386" fill="none" extrusionOk="0">
                  <a:moveTo>
                    <a:pt x="0" y="3385"/>
                  </a:moveTo>
                  <a:lnTo>
                    <a:pt x="0" y="3385"/>
                  </a:lnTo>
                  <a:lnTo>
                    <a:pt x="25" y="3020"/>
                  </a:lnTo>
                  <a:lnTo>
                    <a:pt x="74" y="2704"/>
                  </a:lnTo>
                  <a:lnTo>
                    <a:pt x="147" y="2363"/>
                  </a:lnTo>
                  <a:lnTo>
                    <a:pt x="268" y="2070"/>
                  </a:lnTo>
                  <a:lnTo>
                    <a:pt x="414" y="1754"/>
                  </a:lnTo>
                  <a:lnTo>
                    <a:pt x="585" y="1486"/>
                  </a:lnTo>
                  <a:lnTo>
                    <a:pt x="780" y="1218"/>
                  </a:lnTo>
                  <a:lnTo>
                    <a:pt x="999" y="974"/>
                  </a:lnTo>
                  <a:lnTo>
                    <a:pt x="1243" y="755"/>
                  </a:lnTo>
                  <a:lnTo>
                    <a:pt x="1510" y="560"/>
                  </a:lnTo>
                  <a:lnTo>
                    <a:pt x="1778" y="390"/>
                  </a:lnTo>
                  <a:lnTo>
                    <a:pt x="2071" y="244"/>
                  </a:lnTo>
                  <a:lnTo>
                    <a:pt x="2387" y="146"/>
                  </a:lnTo>
                  <a:lnTo>
                    <a:pt x="2704" y="49"/>
                  </a:lnTo>
                  <a:lnTo>
                    <a:pt x="3045" y="0"/>
                  </a:lnTo>
                  <a:lnTo>
                    <a:pt x="3386" y="0"/>
                  </a:lnTo>
                </a:path>
              </a:pathLst>
            </a:custGeom>
            <a:noFill/>
            <a:ln w="19050" cap="rnd" cmpd="sng">
              <a:solidFill>
                <a:srgbClr val="18476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Shape 34"/>
            <p:cNvSpPr/>
            <p:nvPr/>
          </p:nvSpPr>
          <p:spPr>
            <a:xfrm>
              <a:off x="4205750" y="3248375"/>
              <a:ext cx="154050" cy="153475"/>
            </a:xfrm>
            <a:custGeom>
              <a:avLst/>
              <a:gdLst/>
              <a:ahLst/>
              <a:cxnLst/>
              <a:rect l="0" t="0" r="0" b="0"/>
              <a:pathLst>
                <a:path w="6162" h="6139" fill="none" extrusionOk="0">
                  <a:moveTo>
                    <a:pt x="0" y="1024"/>
                  </a:moveTo>
                  <a:lnTo>
                    <a:pt x="4969" y="5992"/>
                  </a:lnTo>
                  <a:lnTo>
                    <a:pt x="4969" y="5992"/>
                  </a:lnTo>
                  <a:lnTo>
                    <a:pt x="5042" y="6041"/>
                  </a:lnTo>
                  <a:lnTo>
                    <a:pt x="5115" y="6090"/>
                  </a:lnTo>
                  <a:lnTo>
                    <a:pt x="5212" y="6114"/>
                  </a:lnTo>
                  <a:lnTo>
                    <a:pt x="5310" y="6138"/>
                  </a:lnTo>
                  <a:lnTo>
                    <a:pt x="5407" y="6114"/>
                  </a:lnTo>
                  <a:lnTo>
                    <a:pt x="5480" y="6090"/>
                  </a:lnTo>
                  <a:lnTo>
                    <a:pt x="5577" y="6041"/>
                  </a:lnTo>
                  <a:lnTo>
                    <a:pt x="5651" y="5992"/>
                  </a:lnTo>
                  <a:lnTo>
                    <a:pt x="6016" y="5627"/>
                  </a:lnTo>
                  <a:lnTo>
                    <a:pt x="6016" y="5627"/>
                  </a:lnTo>
                  <a:lnTo>
                    <a:pt x="6089" y="5554"/>
                  </a:lnTo>
                  <a:lnTo>
                    <a:pt x="6138" y="5456"/>
                  </a:lnTo>
                  <a:lnTo>
                    <a:pt x="6162" y="5359"/>
                  </a:lnTo>
                  <a:lnTo>
                    <a:pt x="6162" y="5286"/>
                  </a:lnTo>
                  <a:lnTo>
                    <a:pt x="6162" y="5188"/>
                  </a:lnTo>
                  <a:lnTo>
                    <a:pt x="6138" y="5091"/>
                  </a:lnTo>
                  <a:lnTo>
                    <a:pt x="6089" y="5018"/>
                  </a:lnTo>
                  <a:lnTo>
                    <a:pt x="6016" y="4921"/>
                  </a:lnTo>
                  <a:lnTo>
                    <a:pt x="1072" y="1"/>
                  </a:lnTo>
                </a:path>
              </a:pathLst>
            </a:custGeom>
            <a:noFill/>
            <a:ln w="19050" cap="rnd" cmpd="sng">
              <a:solidFill>
                <a:srgbClr val="18476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" name="Shape 35"/>
          <p:cNvSpPr/>
          <p:nvPr/>
        </p:nvSpPr>
        <p:spPr>
          <a:xfrm rot="10800000" flipH="1">
            <a:off x="5010533" y="4576648"/>
            <a:ext cx="1032900" cy="894600"/>
          </a:xfrm>
          <a:prstGeom prst="hexagon">
            <a:avLst>
              <a:gd name="adj" fmla="val 28678"/>
              <a:gd name="vf" fmla="val 115470"/>
            </a:avLst>
          </a:prstGeom>
          <a:noFill/>
          <a:ln w="19050" cap="flat" cmpd="sng">
            <a:solidFill>
              <a:srgbClr val="18476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Shape 36"/>
          <p:cNvSpPr/>
          <p:nvPr/>
        </p:nvSpPr>
        <p:spPr>
          <a:xfrm rot="10800000" flipH="1">
            <a:off x="5133679" y="4056450"/>
            <a:ext cx="540000" cy="467400"/>
          </a:xfrm>
          <a:prstGeom prst="hexagon">
            <a:avLst>
              <a:gd name="adj" fmla="val 28678"/>
              <a:gd name="vf" fmla="val 115470"/>
            </a:avLst>
          </a:prstGeom>
          <a:solidFill>
            <a:srgbClr val="3292E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/>
          <p:nvPr/>
        </p:nvSpPr>
        <p:spPr>
          <a:xfrm rot="10800000" flipH="1">
            <a:off x="3101709" y="3629719"/>
            <a:ext cx="1032900" cy="894000"/>
          </a:xfrm>
          <a:prstGeom prst="hexagon">
            <a:avLst>
              <a:gd name="adj" fmla="val 28678"/>
              <a:gd name="vf" fmla="val 115470"/>
            </a:avLst>
          </a:prstGeom>
          <a:solidFill>
            <a:srgbClr val="1847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Shape 38"/>
          <p:cNvSpPr/>
          <p:nvPr/>
        </p:nvSpPr>
        <p:spPr>
          <a:xfrm rot="10800000" flipH="1">
            <a:off x="3530384" y="4576662"/>
            <a:ext cx="452100" cy="391200"/>
          </a:xfrm>
          <a:prstGeom prst="hexagon">
            <a:avLst>
              <a:gd name="adj" fmla="val 28678"/>
              <a:gd name="vf" fmla="val 115470"/>
            </a:avLst>
          </a:prstGeom>
          <a:noFill/>
          <a:ln w="19050" cap="flat" cmpd="sng">
            <a:solidFill>
              <a:srgbClr val="00E1C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Shape 39"/>
          <p:cNvSpPr/>
          <p:nvPr/>
        </p:nvSpPr>
        <p:spPr>
          <a:xfrm>
            <a:off x="5370705" y="4867761"/>
            <a:ext cx="312503" cy="312484"/>
          </a:xfrm>
          <a:custGeom>
            <a:avLst/>
            <a:gdLst/>
            <a:ahLst/>
            <a:cxnLst/>
            <a:rect l="0" t="0" r="0" b="0"/>
            <a:pathLst>
              <a:path w="17000" h="16999" extrusionOk="0">
                <a:moveTo>
                  <a:pt x="8769" y="5740"/>
                </a:moveTo>
                <a:lnTo>
                  <a:pt x="9037" y="5788"/>
                </a:lnTo>
                <a:lnTo>
                  <a:pt x="9282" y="5862"/>
                </a:lnTo>
                <a:lnTo>
                  <a:pt x="9550" y="5935"/>
                </a:lnTo>
                <a:lnTo>
                  <a:pt x="9794" y="6057"/>
                </a:lnTo>
                <a:lnTo>
                  <a:pt x="10014" y="6204"/>
                </a:lnTo>
                <a:lnTo>
                  <a:pt x="10234" y="6350"/>
                </a:lnTo>
                <a:lnTo>
                  <a:pt x="10454" y="6546"/>
                </a:lnTo>
                <a:lnTo>
                  <a:pt x="10649" y="6765"/>
                </a:lnTo>
                <a:lnTo>
                  <a:pt x="10796" y="6985"/>
                </a:lnTo>
                <a:lnTo>
                  <a:pt x="10942" y="7205"/>
                </a:lnTo>
                <a:lnTo>
                  <a:pt x="11064" y="7449"/>
                </a:lnTo>
                <a:lnTo>
                  <a:pt x="11138" y="7718"/>
                </a:lnTo>
                <a:lnTo>
                  <a:pt x="11211" y="7962"/>
                </a:lnTo>
                <a:lnTo>
                  <a:pt x="11260" y="8231"/>
                </a:lnTo>
                <a:lnTo>
                  <a:pt x="11260" y="8499"/>
                </a:lnTo>
                <a:lnTo>
                  <a:pt x="11260" y="8768"/>
                </a:lnTo>
                <a:lnTo>
                  <a:pt x="11211" y="9037"/>
                </a:lnTo>
                <a:lnTo>
                  <a:pt x="11138" y="9281"/>
                </a:lnTo>
                <a:lnTo>
                  <a:pt x="11064" y="9550"/>
                </a:lnTo>
                <a:lnTo>
                  <a:pt x="10942" y="9794"/>
                </a:lnTo>
                <a:lnTo>
                  <a:pt x="10796" y="10014"/>
                </a:lnTo>
                <a:lnTo>
                  <a:pt x="10649" y="10233"/>
                </a:lnTo>
                <a:lnTo>
                  <a:pt x="10454" y="10453"/>
                </a:lnTo>
                <a:lnTo>
                  <a:pt x="10234" y="10649"/>
                </a:lnTo>
                <a:lnTo>
                  <a:pt x="10014" y="10795"/>
                </a:lnTo>
                <a:lnTo>
                  <a:pt x="9794" y="10942"/>
                </a:lnTo>
                <a:lnTo>
                  <a:pt x="9550" y="11064"/>
                </a:lnTo>
                <a:lnTo>
                  <a:pt x="9282" y="11137"/>
                </a:lnTo>
                <a:lnTo>
                  <a:pt x="9037" y="11210"/>
                </a:lnTo>
                <a:lnTo>
                  <a:pt x="8769" y="11259"/>
                </a:lnTo>
                <a:lnTo>
                  <a:pt x="8231" y="11259"/>
                </a:lnTo>
                <a:lnTo>
                  <a:pt x="7963" y="11210"/>
                </a:lnTo>
                <a:lnTo>
                  <a:pt x="7719" y="11137"/>
                </a:lnTo>
                <a:lnTo>
                  <a:pt x="7450" y="11064"/>
                </a:lnTo>
                <a:lnTo>
                  <a:pt x="7206" y="10942"/>
                </a:lnTo>
                <a:lnTo>
                  <a:pt x="6986" y="10795"/>
                </a:lnTo>
                <a:lnTo>
                  <a:pt x="6766" y="10649"/>
                </a:lnTo>
                <a:lnTo>
                  <a:pt x="6546" y="10453"/>
                </a:lnTo>
                <a:lnTo>
                  <a:pt x="6351" y="10233"/>
                </a:lnTo>
                <a:lnTo>
                  <a:pt x="6204" y="10014"/>
                </a:lnTo>
                <a:lnTo>
                  <a:pt x="6058" y="9794"/>
                </a:lnTo>
                <a:lnTo>
                  <a:pt x="5936" y="9550"/>
                </a:lnTo>
                <a:lnTo>
                  <a:pt x="5862" y="9281"/>
                </a:lnTo>
                <a:lnTo>
                  <a:pt x="5789" y="9037"/>
                </a:lnTo>
                <a:lnTo>
                  <a:pt x="5740" y="8768"/>
                </a:lnTo>
                <a:lnTo>
                  <a:pt x="5740" y="8499"/>
                </a:lnTo>
                <a:lnTo>
                  <a:pt x="5740" y="8231"/>
                </a:lnTo>
                <a:lnTo>
                  <a:pt x="5789" y="7962"/>
                </a:lnTo>
                <a:lnTo>
                  <a:pt x="5862" y="7718"/>
                </a:lnTo>
                <a:lnTo>
                  <a:pt x="5936" y="7449"/>
                </a:lnTo>
                <a:lnTo>
                  <a:pt x="6058" y="7205"/>
                </a:lnTo>
                <a:lnTo>
                  <a:pt x="6204" y="6985"/>
                </a:lnTo>
                <a:lnTo>
                  <a:pt x="6351" y="6765"/>
                </a:lnTo>
                <a:lnTo>
                  <a:pt x="6546" y="6546"/>
                </a:lnTo>
                <a:lnTo>
                  <a:pt x="6766" y="6350"/>
                </a:lnTo>
                <a:lnTo>
                  <a:pt x="6986" y="6204"/>
                </a:lnTo>
                <a:lnTo>
                  <a:pt x="7206" y="6057"/>
                </a:lnTo>
                <a:lnTo>
                  <a:pt x="7450" y="5935"/>
                </a:lnTo>
                <a:lnTo>
                  <a:pt x="7719" y="5862"/>
                </a:lnTo>
                <a:lnTo>
                  <a:pt x="7963" y="5788"/>
                </a:lnTo>
                <a:lnTo>
                  <a:pt x="8231" y="5740"/>
                </a:lnTo>
                <a:close/>
                <a:moveTo>
                  <a:pt x="7914" y="0"/>
                </a:moveTo>
                <a:lnTo>
                  <a:pt x="7743" y="25"/>
                </a:lnTo>
                <a:lnTo>
                  <a:pt x="7596" y="73"/>
                </a:lnTo>
                <a:lnTo>
                  <a:pt x="7474" y="147"/>
                </a:lnTo>
                <a:lnTo>
                  <a:pt x="7328" y="244"/>
                </a:lnTo>
                <a:lnTo>
                  <a:pt x="7230" y="342"/>
                </a:lnTo>
                <a:lnTo>
                  <a:pt x="7132" y="489"/>
                </a:lnTo>
                <a:lnTo>
                  <a:pt x="7084" y="635"/>
                </a:lnTo>
                <a:lnTo>
                  <a:pt x="7035" y="782"/>
                </a:lnTo>
                <a:lnTo>
                  <a:pt x="6839" y="2540"/>
                </a:lnTo>
                <a:lnTo>
                  <a:pt x="6497" y="2638"/>
                </a:lnTo>
                <a:lnTo>
                  <a:pt x="6131" y="2784"/>
                </a:lnTo>
                <a:lnTo>
                  <a:pt x="5789" y="2931"/>
                </a:lnTo>
                <a:lnTo>
                  <a:pt x="5447" y="3102"/>
                </a:lnTo>
                <a:lnTo>
                  <a:pt x="4079" y="2027"/>
                </a:lnTo>
                <a:lnTo>
                  <a:pt x="3933" y="1930"/>
                </a:lnTo>
                <a:lnTo>
                  <a:pt x="3786" y="1881"/>
                </a:lnTo>
                <a:lnTo>
                  <a:pt x="3640" y="1832"/>
                </a:lnTo>
                <a:lnTo>
                  <a:pt x="3493" y="1832"/>
                </a:lnTo>
                <a:lnTo>
                  <a:pt x="3322" y="1856"/>
                </a:lnTo>
                <a:lnTo>
                  <a:pt x="3176" y="1905"/>
                </a:lnTo>
                <a:lnTo>
                  <a:pt x="3029" y="1978"/>
                </a:lnTo>
                <a:lnTo>
                  <a:pt x="2907" y="2076"/>
                </a:lnTo>
                <a:lnTo>
                  <a:pt x="2077" y="2907"/>
                </a:lnTo>
                <a:lnTo>
                  <a:pt x="1979" y="3029"/>
                </a:lnTo>
                <a:lnTo>
                  <a:pt x="1906" y="3175"/>
                </a:lnTo>
                <a:lnTo>
                  <a:pt x="1857" y="3322"/>
                </a:lnTo>
                <a:lnTo>
                  <a:pt x="1833" y="3493"/>
                </a:lnTo>
                <a:lnTo>
                  <a:pt x="1833" y="3639"/>
                </a:lnTo>
                <a:lnTo>
                  <a:pt x="1881" y="3786"/>
                </a:lnTo>
                <a:lnTo>
                  <a:pt x="1930" y="3932"/>
                </a:lnTo>
                <a:lnTo>
                  <a:pt x="2028" y="4079"/>
                </a:lnTo>
                <a:lnTo>
                  <a:pt x="3103" y="5447"/>
                </a:lnTo>
                <a:lnTo>
                  <a:pt x="2932" y="5788"/>
                </a:lnTo>
                <a:lnTo>
                  <a:pt x="2785" y="6130"/>
                </a:lnTo>
                <a:lnTo>
                  <a:pt x="2639" y="6497"/>
                </a:lnTo>
                <a:lnTo>
                  <a:pt x="2541" y="6839"/>
                </a:lnTo>
                <a:lnTo>
                  <a:pt x="782" y="7034"/>
                </a:lnTo>
                <a:lnTo>
                  <a:pt x="636" y="7083"/>
                </a:lnTo>
                <a:lnTo>
                  <a:pt x="489" y="7132"/>
                </a:lnTo>
                <a:lnTo>
                  <a:pt x="343" y="7229"/>
                </a:lnTo>
                <a:lnTo>
                  <a:pt x="245" y="7327"/>
                </a:lnTo>
                <a:lnTo>
                  <a:pt x="147" y="7474"/>
                </a:lnTo>
                <a:lnTo>
                  <a:pt x="74" y="7596"/>
                </a:lnTo>
                <a:lnTo>
                  <a:pt x="25" y="7742"/>
                </a:lnTo>
                <a:lnTo>
                  <a:pt x="1" y="7913"/>
                </a:lnTo>
                <a:lnTo>
                  <a:pt x="1" y="9086"/>
                </a:lnTo>
                <a:lnTo>
                  <a:pt x="25" y="9257"/>
                </a:lnTo>
                <a:lnTo>
                  <a:pt x="74" y="9403"/>
                </a:lnTo>
                <a:lnTo>
                  <a:pt x="147" y="9525"/>
                </a:lnTo>
                <a:lnTo>
                  <a:pt x="245" y="9672"/>
                </a:lnTo>
                <a:lnTo>
                  <a:pt x="343" y="9769"/>
                </a:lnTo>
                <a:lnTo>
                  <a:pt x="489" y="9867"/>
                </a:lnTo>
                <a:lnTo>
                  <a:pt x="636" y="9916"/>
                </a:lnTo>
                <a:lnTo>
                  <a:pt x="782" y="9965"/>
                </a:lnTo>
                <a:lnTo>
                  <a:pt x="2541" y="10160"/>
                </a:lnTo>
                <a:lnTo>
                  <a:pt x="2639" y="10502"/>
                </a:lnTo>
                <a:lnTo>
                  <a:pt x="2785" y="10868"/>
                </a:lnTo>
                <a:lnTo>
                  <a:pt x="2932" y="11210"/>
                </a:lnTo>
                <a:lnTo>
                  <a:pt x="3103" y="11552"/>
                </a:lnTo>
                <a:lnTo>
                  <a:pt x="2028" y="12920"/>
                </a:lnTo>
                <a:lnTo>
                  <a:pt x="1930" y="13067"/>
                </a:lnTo>
                <a:lnTo>
                  <a:pt x="1881" y="13213"/>
                </a:lnTo>
                <a:lnTo>
                  <a:pt x="1833" y="13360"/>
                </a:lnTo>
                <a:lnTo>
                  <a:pt x="1833" y="13506"/>
                </a:lnTo>
                <a:lnTo>
                  <a:pt x="1857" y="13677"/>
                </a:lnTo>
                <a:lnTo>
                  <a:pt x="1906" y="13824"/>
                </a:lnTo>
                <a:lnTo>
                  <a:pt x="1979" y="13970"/>
                </a:lnTo>
                <a:lnTo>
                  <a:pt x="2077" y="14092"/>
                </a:lnTo>
                <a:lnTo>
                  <a:pt x="2907" y="14923"/>
                </a:lnTo>
                <a:lnTo>
                  <a:pt x="3029" y="15020"/>
                </a:lnTo>
                <a:lnTo>
                  <a:pt x="3176" y="15094"/>
                </a:lnTo>
                <a:lnTo>
                  <a:pt x="3322" y="15142"/>
                </a:lnTo>
                <a:lnTo>
                  <a:pt x="3493" y="15167"/>
                </a:lnTo>
                <a:lnTo>
                  <a:pt x="3640" y="15167"/>
                </a:lnTo>
                <a:lnTo>
                  <a:pt x="3786" y="15118"/>
                </a:lnTo>
                <a:lnTo>
                  <a:pt x="3933" y="15069"/>
                </a:lnTo>
                <a:lnTo>
                  <a:pt x="4079" y="14996"/>
                </a:lnTo>
                <a:lnTo>
                  <a:pt x="5447" y="13897"/>
                </a:lnTo>
                <a:lnTo>
                  <a:pt x="5789" y="14068"/>
                </a:lnTo>
                <a:lnTo>
                  <a:pt x="6131" y="14214"/>
                </a:lnTo>
                <a:lnTo>
                  <a:pt x="6497" y="14361"/>
                </a:lnTo>
                <a:lnTo>
                  <a:pt x="6839" y="14459"/>
                </a:lnTo>
                <a:lnTo>
                  <a:pt x="7035" y="16217"/>
                </a:lnTo>
                <a:lnTo>
                  <a:pt x="7084" y="16364"/>
                </a:lnTo>
                <a:lnTo>
                  <a:pt x="7132" y="16510"/>
                </a:lnTo>
                <a:lnTo>
                  <a:pt x="7230" y="16657"/>
                </a:lnTo>
                <a:lnTo>
                  <a:pt x="7328" y="16754"/>
                </a:lnTo>
                <a:lnTo>
                  <a:pt x="7474" y="16852"/>
                </a:lnTo>
                <a:lnTo>
                  <a:pt x="7596" y="16925"/>
                </a:lnTo>
                <a:lnTo>
                  <a:pt x="7743" y="16974"/>
                </a:lnTo>
                <a:lnTo>
                  <a:pt x="7914" y="16999"/>
                </a:lnTo>
                <a:lnTo>
                  <a:pt x="9086" y="16999"/>
                </a:lnTo>
                <a:lnTo>
                  <a:pt x="9257" y="16974"/>
                </a:lnTo>
                <a:lnTo>
                  <a:pt x="9404" y="16925"/>
                </a:lnTo>
                <a:lnTo>
                  <a:pt x="9526" y="16852"/>
                </a:lnTo>
                <a:lnTo>
                  <a:pt x="9672" y="16754"/>
                </a:lnTo>
                <a:lnTo>
                  <a:pt x="9770" y="16657"/>
                </a:lnTo>
                <a:lnTo>
                  <a:pt x="9868" y="16510"/>
                </a:lnTo>
                <a:lnTo>
                  <a:pt x="9917" y="16364"/>
                </a:lnTo>
                <a:lnTo>
                  <a:pt x="9965" y="16217"/>
                </a:lnTo>
                <a:lnTo>
                  <a:pt x="10161" y="14459"/>
                </a:lnTo>
                <a:lnTo>
                  <a:pt x="10503" y="14361"/>
                </a:lnTo>
                <a:lnTo>
                  <a:pt x="10869" y="14214"/>
                </a:lnTo>
                <a:lnTo>
                  <a:pt x="11211" y="14068"/>
                </a:lnTo>
                <a:lnTo>
                  <a:pt x="11553" y="13897"/>
                </a:lnTo>
                <a:lnTo>
                  <a:pt x="12921" y="14996"/>
                </a:lnTo>
                <a:lnTo>
                  <a:pt x="13067" y="15069"/>
                </a:lnTo>
                <a:lnTo>
                  <a:pt x="13214" y="15118"/>
                </a:lnTo>
                <a:lnTo>
                  <a:pt x="13360" y="15167"/>
                </a:lnTo>
                <a:lnTo>
                  <a:pt x="13507" y="15167"/>
                </a:lnTo>
                <a:lnTo>
                  <a:pt x="13678" y="15142"/>
                </a:lnTo>
                <a:lnTo>
                  <a:pt x="13824" y="15094"/>
                </a:lnTo>
                <a:lnTo>
                  <a:pt x="13971" y="15020"/>
                </a:lnTo>
                <a:lnTo>
                  <a:pt x="14093" y="14923"/>
                </a:lnTo>
                <a:lnTo>
                  <a:pt x="14923" y="14092"/>
                </a:lnTo>
                <a:lnTo>
                  <a:pt x="15021" y="13970"/>
                </a:lnTo>
                <a:lnTo>
                  <a:pt x="15094" y="13824"/>
                </a:lnTo>
                <a:lnTo>
                  <a:pt x="15143" y="13677"/>
                </a:lnTo>
                <a:lnTo>
                  <a:pt x="15168" y="13506"/>
                </a:lnTo>
                <a:lnTo>
                  <a:pt x="15168" y="13360"/>
                </a:lnTo>
                <a:lnTo>
                  <a:pt x="15119" y="13213"/>
                </a:lnTo>
                <a:lnTo>
                  <a:pt x="15070" y="13067"/>
                </a:lnTo>
                <a:lnTo>
                  <a:pt x="14997" y="12920"/>
                </a:lnTo>
                <a:lnTo>
                  <a:pt x="13898" y="11552"/>
                </a:lnTo>
                <a:lnTo>
                  <a:pt x="14068" y="11210"/>
                </a:lnTo>
                <a:lnTo>
                  <a:pt x="14215" y="10868"/>
                </a:lnTo>
                <a:lnTo>
                  <a:pt x="14362" y="10502"/>
                </a:lnTo>
                <a:lnTo>
                  <a:pt x="14459" y="10160"/>
                </a:lnTo>
                <a:lnTo>
                  <a:pt x="16218" y="9965"/>
                </a:lnTo>
                <a:lnTo>
                  <a:pt x="16364" y="9916"/>
                </a:lnTo>
                <a:lnTo>
                  <a:pt x="16511" y="9867"/>
                </a:lnTo>
                <a:lnTo>
                  <a:pt x="16657" y="9769"/>
                </a:lnTo>
                <a:lnTo>
                  <a:pt x="16755" y="9672"/>
                </a:lnTo>
                <a:lnTo>
                  <a:pt x="16853" y="9525"/>
                </a:lnTo>
                <a:lnTo>
                  <a:pt x="16926" y="9403"/>
                </a:lnTo>
                <a:lnTo>
                  <a:pt x="16975" y="9257"/>
                </a:lnTo>
                <a:lnTo>
                  <a:pt x="16999" y="9086"/>
                </a:lnTo>
                <a:lnTo>
                  <a:pt x="16999" y="7913"/>
                </a:lnTo>
                <a:lnTo>
                  <a:pt x="16975" y="7742"/>
                </a:lnTo>
                <a:lnTo>
                  <a:pt x="16926" y="7596"/>
                </a:lnTo>
                <a:lnTo>
                  <a:pt x="16853" y="7474"/>
                </a:lnTo>
                <a:lnTo>
                  <a:pt x="16755" y="7327"/>
                </a:lnTo>
                <a:lnTo>
                  <a:pt x="16657" y="7229"/>
                </a:lnTo>
                <a:lnTo>
                  <a:pt x="16511" y="7132"/>
                </a:lnTo>
                <a:lnTo>
                  <a:pt x="16364" y="7083"/>
                </a:lnTo>
                <a:lnTo>
                  <a:pt x="16218" y="7034"/>
                </a:lnTo>
                <a:lnTo>
                  <a:pt x="14459" y="6839"/>
                </a:lnTo>
                <a:lnTo>
                  <a:pt x="14362" y="6497"/>
                </a:lnTo>
                <a:lnTo>
                  <a:pt x="14215" y="6130"/>
                </a:lnTo>
                <a:lnTo>
                  <a:pt x="14068" y="5788"/>
                </a:lnTo>
                <a:lnTo>
                  <a:pt x="13898" y="5447"/>
                </a:lnTo>
                <a:lnTo>
                  <a:pt x="14997" y="4079"/>
                </a:lnTo>
                <a:lnTo>
                  <a:pt x="15070" y="3932"/>
                </a:lnTo>
                <a:lnTo>
                  <a:pt x="15119" y="3786"/>
                </a:lnTo>
                <a:lnTo>
                  <a:pt x="15168" y="3639"/>
                </a:lnTo>
                <a:lnTo>
                  <a:pt x="15168" y="3493"/>
                </a:lnTo>
                <a:lnTo>
                  <a:pt x="15143" y="3322"/>
                </a:lnTo>
                <a:lnTo>
                  <a:pt x="15094" y="3175"/>
                </a:lnTo>
                <a:lnTo>
                  <a:pt x="15021" y="3029"/>
                </a:lnTo>
                <a:lnTo>
                  <a:pt x="14923" y="2907"/>
                </a:lnTo>
                <a:lnTo>
                  <a:pt x="14093" y="2076"/>
                </a:lnTo>
                <a:lnTo>
                  <a:pt x="13971" y="1978"/>
                </a:lnTo>
                <a:lnTo>
                  <a:pt x="13824" y="1905"/>
                </a:lnTo>
                <a:lnTo>
                  <a:pt x="13678" y="1856"/>
                </a:lnTo>
                <a:lnTo>
                  <a:pt x="13507" y="1832"/>
                </a:lnTo>
                <a:lnTo>
                  <a:pt x="13360" y="1832"/>
                </a:lnTo>
                <a:lnTo>
                  <a:pt x="13214" y="1881"/>
                </a:lnTo>
                <a:lnTo>
                  <a:pt x="13067" y="1930"/>
                </a:lnTo>
                <a:lnTo>
                  <a:pt x="12921" y="2027"/>
                </a:lnTo>
                <a:lnTo>
                  <a:pt x="11553" y="3102"/>
                </a:lnTo>
                <a:lnTo>
                  <a:pt x="11211" y="2931"/>
                </a:lnTo>
                <a:lnTo>
                  <a:pt x="10869" y="2784"/>
                </a:lnTo>
                <a:lnTo>
                  <a:pt x="10503" y="2638"/>
                </a:lnTo>
                <a:lnTo>
                  <a:pt x="10161" y="2540"/>
                </a:lnTo>
                <a:lnTo>
                  <a:pt x="9965" y="782"/>
                </a:lnTo>
                <a:lnTo>
                  <a:pt x="9917" y="635"/>
                </a:lnTo>
                <a:lnTo>
                  <a:pt x="9868" y="489"/>
                </a:lnTo>
                <a:lnTo>
                  <a:pt x="9770" y="342"/>
                </a:lnTo>
                <a:lnTo>
                  <a:pt x="9672" y="244"/>
                </a:lnTo>
                <a:lnTo>
                  <a:pt x="9526" y="147"/>
                </a:lnTo>
                <a:lnTo>
                  <a:pt x="9404" y="73"/>
                </a:lnTo>
                <a:lnTo>
                  <a:pt x="9257" y="25"/>
                </a:lnTo>
                <a:lnTo>
                  <a:pt x="9086" y="0"/>
                </a:lnTo>
                <a:close/>
              </a:path>
            </a:pathLst>
          </a:custGeom>
          <a:solidFill>
            <a:srgbClr val="1847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0" name="Shape 40"/>
          <p:cNvGrpSpPr/>
          <p:nvPr/>
        </p:nvGrpSpPr>
        <p:grpSpPr>
          <a:xfrm>
            <a:off x="5772009" y="4056440"/>
            <a:ext cx="573943" cy="550550"/>
            <a:chOff x="5241175" y="4959100"/>
            <a:chExt cx="539775" cy="517775"/>
          </a:xfrm>
        </p:grpSpPr>
        <p:sp>
          <p:nvSpPr>
            <p:cNvPr id="41" name="Shape 41"/>
            <p:cNvSpPr/>
            <p:nvPr/>
          </p:nvSpPr>
          <p:spPr>
            <a:xfrm>
              <a:off x="5575150" y="4959100"/>
              <a:ext cx="161225" cy="178300"/>
            </a:xfrm>
            <a:custGeom>
              <a:avLst/>
              <a:gdLst/>
              <a:ahLst/>
              <a:cxnLst/>
              <a:rect l="0" t="0" r="0" b="0"/>
              <a:pathLst>
                <a:path w="6449" h="7132" extrusionOk="0">
                  <a:moveTo>
                    <a:pt x="4641" y="0"/>
                  </a:moveTo>
                  <a:lnTo>
                    <a:pt x="4470" y="25"/>
                  </a:lnTo>
                  <a:lnTo>
                    <a:pt x="4299" y="49"/>
                  </a:lnTo>
                  <a:lnTo>
                    <a:pt x="4128" y="98"/>
                  </a:lnTo>
                  <a:lnTo>
                    <a:pt x="3957" y="147"/>
                  </a:lnTo>
                  <a:lnTo>
                    <a:pt x="3786" y="220"/>
                  </a:lnTo>
                  <a:lnTo>
                    <a:pt x="3640" y="318"/>
                  </a:lnTo>
                  <a:lnTo>
                    <a:pt x="3517" y="415"/>
                  </a:lnTo>
                  <a:lnTo>
                    <a:pt x="3395" y="538"/>
                  </a:lnTo>
                  <a:lnTo>
                    <a:pt x="3273" y="660"/>
                  </a:lnTo>
                  <a:lnTo>
                    <a:pt x="3175" y="806"/>
                  </a:lnTo>
                  <a:lnTo>
                    <a:pt x="3078" y="953"/>
                  </a:lnTo>
                  <a:lnTo>
                    <a:pt x="3005" y="1099"/>
                  </a:lnTo>
                  <a:lnTo>
                    <a:pt x="2931" y="1270"/>
                  </a:lnTo>
                  <a:lnTo>
                    <a:pt x="2907" y="1441"/>
                  </a:lnTo>
                  <a:lnTo>
                    <a:pt x="2882" y="1612"/>
                  </a:lnTo>
                  <a:lnTo>
                    <a:pt x="2858" y="1808"/>
                  </a:lnTo>
                  <a:lnTo>
                    <a:pt x="2882" y="2076"/>
                  </a:lnTo>
                  <a:lnTo>
                    <a:pt x="2956" y="2345"/>
                  </a:lnTo>
                  <a:lnTo>
                    <a:pt x="3053" y="2589"/>
                  </a:lnTo>
                  <a:lnTo>
                    <a:pt x="3175" y="2809"/>
                  </a:lnTo>
                  <a:lnTo>
                    <a:pt x="0" y="6546"/>
                  </a:lnTo>
                  <a:lnTo>
                    <a:pt x="367" y="6814"/>
                  </a:lnTo>
                  <a:lnTo>
                    <a:pt x="709" y="7132"/>
                  </a:lnTo>
                  <a:lnTo>
                    <a:pt x="3884" y="3419"/>
                  </a:lnTo>
                  <a:lnTo>
                    <a:pt x="4055" y="3493"/>
                  </a:lnTo>
                  <a:lnTo>
                    <a:pt x="4250" y="3542"/>
                  </a:lnTo>
                  <a:lnTo>
                    <a:pt x="4445" y="3566"/>
                  </a:lnTo>
                  <a:lnTo>
                    <a:pt x="4641" y="3590"/>
                  </a:lnTo>
                  <a:lnTo>
                    <a:pt x="4836" y="3566"/>
                  </a:lnTo>
                  <a:lnTo>
                    <a:pt x="5007" y="3542"/>
                  </a:lnTo>
                  <a:lnTo>
                    <a:pt x="5178" y="3517"/>
                  </a:lnTo>
                  <a:lnTo>
                    <a:pt x="5349" y="3444"/>
                  </a:lnTo>
                  <a:lnTo>
                    <a:pt x="5496" y="3371"/>
                  </a:lnTo>
                  <a:lnTo>
                    <a:pt x="5642" y="3273"/>
                  </a:lnTo>
                  <a:lnTo>
                    <a:pt x="5789" y="3175"/>
                  </a:lnTo>
                  <a:lnTo>
                    <a:pt x="5911" y="3053"/>
                  </a:lnTo>
                  <a:lnTo>
                    <a:pt x="6033" y="2931"/>
                  </a:lnTo>
                  <a:lnTo>
                    <a:pt x="6131" y="2809"/>
                  </a:lnTo>
                  <a:lnTo>
                    <a:pt x="6228" y="2638"/>
                  </a:lnTo>
                  <a:lnTo>
                    <a:pt x="6302" y="2491"/>
                  </a:lnTo>
                  <a:lnTo>
                    <a:pt x="6350" y="2320"/>
                  </a:lnTo>
                  <a:lnTo>
                    <a:pt x="6399" y="2149"/>
                  </a:lnTo>
                  <a:lnTo>
                    <a:pt x="6424" y="1979"/>
                  </a:lnTo>
                  <a:lnTo>
                    <a:pt x="6448" y="1808"/>
                  </a:lnTo>
                  <a:lnTo>
                    <a:pt x="6424" y="1612"/>
                  </a:lnTo>
                  <a:lnTo>
                    <a:pt x="6399" y="1441"/>
                  </a:lnTo>
                  <a:lnTo>
                    <a:pt x="6350" y="1270"/>
                  </a:lnTo>
                  <a:lnTo>
                    <a:pt x="6302" y="1099"/>
                  </a:lnTo>
                  <a:lnTo>
                    <a:pt x="6228" y="953"/>
                  </a:lnTo>
                  <a:lnTo>
                    <a:pt x="6131" y="806"/>
                  </a:lnTo>
                  <a:lnTo>
                    <a:pt x="6033" y="660"/>
                  </a:lnTo>
                  <a:lnTo>
                    <a:pt x="5911" y="538"/>
                  </a:lnTo>
                  <a:lnTo>
                    <a:pt x="5789" y="415"/>
                  </a:lnTo>
                  <a:lnTo>
                    <a:pt x="5642" y="318"/>
                  </a:lnTo>
                  <a:lnTo>
                    <a:pt x="5496" y="220"/>
                  </a:lnTo>
                  <a:lnTo>
                    <a:pt x="5349" y="147"/>
                  </a:lnTo>
                  <a:lnTo>
                    <a:pt x="5178" y="98"/>
                  </a:lnTo>
                  <a:lnTo>
                    <a:pt x="5007" y="49"/>
                  </a:lnTo>
                  <a:lnTo>
                    <a:pt x="4836" y="25"/>
                  </a:lnTo>
                  <a:lnTo>
                    <a:pt x="4641" y="0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Shape 42"/>
            <p:cNvSpPr/>
            <p:nvPr/>
          </p:nvSpPr>
          <p:spPr>
            <a:xfrm>
              <a:off x="5330925" y="4985350"/>
              <a:ext cx="128250" cy="148400"/>
            </a:xfrm>
            <a:custGeom>
              <a:avLst/>
              <a:gdLst/>
              <a:ahLst/>
              <a:cxnLst/>
              <a:rect l="0" t="0" r="0" b="0"/>
              <a:pathLst>
                <a:path w="5130" h="5936" extrusionOk="0">
                  <a:moveTo>
                    <a:pt x="1563" y="0"/>
                  </a:moveTo>
                  <a:lnTo>
                    <a:pt x="1392" y="25"/>
                  </a:lnTo>
                  <a:lnTo>
                    <a:pt x="1221" y="74"/>
                  </a:lnTo>
                  <a:lnTo>
                    <a:pt x="1075" y="147"/>
                  </a:lnTo>
                  <a:lnTo>
                    <a:pt x="904" y="220"/>
                  </a:lnTo>
                  <a:lnTo>
                    <a:pt x="757" y="318"/>
                  </a:lnTo>
                  <a:lnTo>
                    <a:pt x="635" y="416"/>
                  </a:lnTo>
                  <a:lnTo>
                    <a:pt x="513" y="538"/>
                  </a:lnTo>
                  <a:lnTo>
                    <a:pt x="391" y="660"/>
                  </a:lnTo>
                  <a:lnTo>
                    <a:pt x="293" y="806"/>
                  </a:lnTo>
                  <a:lnTo>
                    <a:pt x="196" y="953"/>
                  </a:lnTo>
                  <a:lnTo>
                    <a:pt x="122" y="1099"/>
                  </a:lnTo>
                  <a:lnTo>
                    <a:pt x="74" y="1270"/>
                  </a:lnTo>
                  <a:lnTo>
                    <a:pt x="25" y="1466"/>
                  </a:lnTo>
                  <a:lnTo>
                    <a:pt x="0" y="1637"/>
                  </a:lnTo>
                  <a:lnTo>
                    <a:pt x="0" y="1808"/>
                  </a:lnTo>
                  <a:lnTo>
                    <a:pt x="0" y="2003"/>
                  </a:lnTo>
                  <a:lnTo>
                    <a:pt x="25" y="2174"/>
                  </a:lnTo>
                  <a:lnTo>
                    <a:pt x="74" y="2345"/>
                  </a:lnTo>
                  <a:lnTo>
                    <a:pt x="147" y="2492"/>
                  </a:lnTo>
                  <a:lnTo>
                    <a:pt x="220" y="2663"/>
                  </a:lnTo>
                  <a:lnTo>
                    <a:pt x="318" y="2785"/>
                  </a:lnTo>
                  <a:lnTo>
                    <a:pt x="415" y="2931"/>
                  </a:lnTo>
                  <a:lnTo>
                    <a:pt x="538" y="3053"/>
                  </a:lnTo>
                  <a:lnTo>
                    <a:pt x="660" y="3175"/>
                  </a:lnTo>
                  <a:lnTo>
                    <a:pt x="806" y="3273"/>
                  </a:lnTo>
                  <a:lnTo>
                    <a:pt x="953" y="3371"/>
                  </a:lnTo>
                  <a:lnTo>
                    <a:pt x="1099" y="3444"/>
                  </a:lnTo>
                  <a:lnTo>
                    <a:pt x="1270" y="3493"/>
                  </a:lnTo>
                  <a:lnTo>
                    <a:pt x="1466" y="3542"/>
                  </a:lnTo>
                  <a:lnTo>
                    <a:pt x="1710" y="3566"/>
                  </a:lnTo>
                  <a:lnTo>
                    <a:pt x="1979" y="3566"/>
                  </a:lnTo>
                  <a:lnTo>
                    <a:pt x="2223" y="3517"/>
                  </a:lnTo>
                  <a:lnTo>
                    <a:pt x="2467" y="3444"/>
                  </a:lnTo>
                  <a:lnTo>
                    <a:pt x="4396" y="5935"/>
                  </a:lnTo>
                  <a:lnTo>
                    <a:pt x="4738" y="5642"/>
                  </a:lnTo>
                  <a:lnTo>
                    <a:pt x="5129" y="5374"/>
                  </a:lnTo>
                  <a:lnTo>
                    <a:pt x="3200" y="2858"/>
                  </a:lnTo>
                  <a:lnTo>
                    <a:pt x="3322" y="2687"/>
                  </a:lnTo>
                  <a:lnTo>
                    <a:pt x="3419" y="2516"/>
                  </a:lnTo>
                  <a:lnTo>
                    <a:pt x="3493" y="2321"/>
                  </a:lnTo>
                  <a:lnTo>
                    <a:pt x="3542" y="2101"/>
                  </a:lnTo>
                  <a:lnTo>
                    <a:pt x="3566" y="1930"/>
                  </a:lnTo>
                  <a:lnTo>
                    <a:pt x="3566" y="1734"/>
                  </a:lnTo>
                  <a:lnTo>
                    <a:pt x="3566" y="1564"/>
                  </a:lnTo>
                  <a:lnTo>
                    <a:pt x="3517" y="1393"/>
                  </a:lnTo>
                  <a:lnTo>
                    <a:pt x="3468" y="1222"/>
                  </a:lnTo>
                  <a:lnTo>
                    <a:pt x="3419" y="1075"/>
                  </a:lnTo>
                  <a:lnTo>
                    <a:pt x="3346" y="904"/>
                  </a:lnTo>
                  <a:lnTo>
                    <a:pt x="3249" y="758"/>
                  </a:lnTo>
                  <a:lnTo>
                    <a:pt x="3151" y="635"/>
                  </a:lnTo>
                  <a:lnTo>
                    <a:pt x="3029" y="513"/>
                  </a:lnTo>
                  <a:lnTo>
                    <a:pt x="2907" y="391"/>
                  </a:lnTo>
                  <a:lnTo>
                    <a:pt x="2760" y="294"/>
                  </a:lnTo>
                  <a:lnTo>
                    <a:pt x="2614" y="196"/>
                  </a:lnTo>
                  <a:lnTo>
                    <a:pt x="2443" y="123"/>
                  </a:lnTo>
                  <a:lnTo>
                    <a:pt x="2272" y="74"/>
                  </a:lnTo>
                  <a:lnTo>
                    <a:pt x="2101" y="25"/>
                  </a:lnTo>
                  <a:lnTo>
                    <a:pt x="1930" y="0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Shape 43"/>
            <p:cNvSpPr/>
            <p:nvPr/>
          </p:nvSpPr>
          <p:spPr>
            <a:xfrm>
              <a:off x="5241175" y="5241175"/>
              <a:ext cx="180125" cy="109325"/>
            </a:xfrm>
            <a:custGeom>
              <a:avLst/>
              <a:gdLst/>
              <a:ahLst/>
              <a:cxnLst/>
              <a:rect l="0" t="0" r="0" b="0"/>
              <a:pathLst>
                <a:path w="7205" h="4373" extrusionOk="0">
                  <a:moveTo>
                    <a:pt x="6839" y="1"/>
                  </a:moveTo>
                  <a:lnTo>
                    <a:pt x="3224" y="1491"/>
                  </a:lnTo>
                  <a:lnTo>
                    <a:pt x="3102" y="1368"/>
                  </a:lnTo>
                  <a:lnTo>
                    <a:pt x="2980" y="1246"/>
                  </a:lnTo>
                  <a:lnTo>
                    <a:pt x="2858" y="1124"/>
                  </a:lnTo>
                  <a:lnTo>
                    <a:pt x="2687" y="1026"/>
                  </a:lnTo>
                  <a:lnTo>
                    <a:pt x="2540" y="953"/>
                  </a:lnTo>
                  <a:lnTo>
                    <a:pt x="2369" y="880"/>
                  </a:lnTo>
                  <a:lnTo>
                    <a:pt x="2198" y="831"/>
                  </a:lnTo>
                  <a:lnTo>
                    <a:pt x="2027" y="807"/>
                  </a:lnTo>
                  <a:lnTo>
                    <a:pt x="1856" y="782"/>
                  </a:lnTo>
                  <a:lnTo>
                    <a:pt x="1685" y="807"/>
                  </a:lnTo>
                  <a:lnTo>
                    <a:pt x="1514" y="807"/>
                  </a:lnTo>
                  <a:lnTo>
                    <a:pt x="1343" y="856"/>
                  </a:lnTo>
                  <a:lnTo>
                    <a:pt x="1172" y="904"/>
                  </a:lnTo>
                  <a:lnTo>
                    <a:pt x="1026" y="978"/>
                  </a:lnTo>
                  <a:lnTo>
                    <a:pt x="879" y="1051"/>
                  </a:lnTo>
                  <a:lnTo>
                    <a:pt x="733" y="1149"/>
                  </a:lnTo>
                  <a:lnTo>
                    <a:pt x="586" y="1271"/>
                  </a:lnTo>
                  <a:lnTo>
                    <a:pt x="464" y="1393"/>
                  </a:lnTo>
                  <a:lnTo>
                    <a:pt x="342" y="1515"/>
                  </a:lnTo>
                  <a:lnTo>
                    <a:pt x="244" y="1686"/>
                  </a:lnTo>
                  <a:lnTo>
                    <a:pt x="171" y="1832"/>
                  </a:lnTo>
                  <a:lnTo>
                    <a:pt x="98" y="2003"/>
                  </a:lnTo>
                  <a:lnTo>
                    <a:pt x="49" y="2174"/>
                  </a:lnTo>
                  <a:lnTo>
                    <a:pt x="25" y="2345"/>
                  </a:lnTo>
                  <a:lnTo>
                    <a:pt x="0" y="2516"/>
                  </a:lnTo>
                  <a:lnTo>
                    <a:pt x="0" y="2687"/>
                  </a:lnTo>
                  <a:lnTo>
                    <a:pt x="25" y="2858"/>
                  </a:lnTo>
                  <a:lnTo>
                    <a:pt x="73" y="3029"/>
                  </a:lnTo>
                  <a:lnTo>
                    <a:pt x="122" y="3200"/>
                  </a:lnTo>
                  <a:lnTo>
                    <a:pt x="195" y="3347"/>
                  </a:lnTo>
                  <a:lnTo>
                    <a:pt x="269" y="3518"/>
                  </a:lnTo>
                  <a:lnTo>
                    <a:pt x="366" y="3640"/>
                  </a:lnTo>
                  <a:lnTo>
                    <a:pt x="464" y="3786"/>
                  </a:lnTo>
                  <a:lnTo>
                    <a:pt x="611" y="3908"/>
                  </a:lnTo>
                  <a:lnTo>
                    <a:pt x="733" y="4031"/>
                  </a:lnTo>
                  <a:lnTo>
                    <a:pt x="904" y="4128"/>
                  </a:lnTo>
                  <a:lnTo>
                    <a:pt x="1050" y="4201"/>
                  </a:lnTo>
                  <a:lnTo>
                    <a:pt x="1221" y="4275"/>
                  </a:lnTo>
                  <a:lnTo>
                    <a:pt x="1392" y="4324"/>
                  </a:lnTo>
                  <a:lnTo>
                    <a:pt x="1563" y="4348"/>
                  </a:lnTo>
                  <a:lnTo>
                    <a:pt x="1734" y="4372"/>
                  </a:lnTo>
                  <a:lnTo>
                    <a:pt x="1905" y="4372"/>
                  </a:lnTo>
                  <a:lnTo>
                    <a:pt x="2076" y="4348"/>
                  </a:lnTo>
                  <a:lnTo>
                    <a:pt x="2247" y="4299"/>
                  </a:lnTo>
                  <a:lnTo>
                    <a:pt x="2418" y="4250"/>
                  </a:lnTo>
                  <a:lnTo>
                    <a:pt x="2565" y="4201"/>
                  </a:lnTo>
                  <a:lnTo>
                    <a:pt x="2711" y="4104"/>
                  </a:lnTo>
                  <a:lnTo>
                    <a:pt x="2858" y="4006"/>
                  </a:lnTo>
                  <a:lnTo>
                    <a:pt x="3004" y="3908"/>
                  </a:lnTo>
                  <a:lnTo>
                    <a:pt x="3126" y="3786"/>
                  </a:lnTo>
                  <a:lnTo>
                    <a:pt x="3248" y="3640"/>
                  </a:lnTo>
                  <a:lnTo>
                    <a:pt x="3346" y="3493"/>
                  </a:lnTo>
                  <a:lnTo>
                    <a:pt x="3468" y="3200"/>
                  </a:lnTo>
                  <a:lnTo>
                    <a:pt x="3541" y="2931"/>
                  </a:lnTo>
                  <a:lnTo>
                    <a:pt x="3590" y="2638"/>
                  </a:lnTo>
                  <a:lnTo>
                    <a:pt x="3566" y="2345"/>
                  </a:lnTo>
                  <a:lnTo>
                    <a:pt x="7205" y="856"/>
                  </a:lnTo>
                  <a:lnTo>
                    <a:pt x="6985" y="440"/>
                  </a:lnTo>
                  <a:lnTo>
                    <a:pt x="6839" y="1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Shape 44"/>
            <p:cNvSpPr/>
            <p:nvPr/>
          </p:nvSpPr>
          <p:spPr>
            <a:xfrm>
              <a:off x="5461575" y="5316900"/>
              <a:ext cx="89175" cy="159975"/>
            </a:xfrm>
            <a:custGeom>
              <a:avLst/>
              <a:gdLst/>
              <a:ahLst/>
              <a:cxnLst/>
              <a:rect l="0" t="0" r="0" b="0"/>
              <a:pathLst>
                <a:path w="3567" h="6399" extrusionOk="0">
                  <a:moveTo>
                    <a:pt x="1491" y="0"/>
                  </a:moveTo>
                  <a:lnTo>
                    <a:pt x="1393" y="2858"/>
                  </a:lnTo>
                  <a:lnTo>
                    <a:pt x="1198" y="2907"/>
                  </a:lnTo>
                  <a:lnTo>
                    <a:pt x="1002" y="3004"/>
                  </a:lnTo>
                  <a:lnTo>
                    <a:pt x="807" y="3102"/>
                  </a:lnTo>
                  <a:lnTo>
                    <a:pt x="636" y="3224"/>
                  </a:lnTo>
                  <a:lnTo>
                    <a:pt x="489" y="3346"/>
                  </a:lnTo>
                  <a:lnTo>
                    <a:pt x="392" y="3493"/>
                  </a:lnTo>
                  <a:lnTo>
                    <a:pt x="269" y="3639"/>
                  </a:lnTo>
                  <a:lnTo>
                    <a:pt x="196" y="3786"/>
                  </a:lnTo>
                  <a:lnTo>
                    <a:pt x="123" y="3932"/>
                  </a:lnTo>
                  <a:lnTo>
                    <a:pt x="74" y="4103"/>
                  </a:lnTo>
                  <a:lnTo>
                    <a:pt x="25" y="4274"/>
                  </a:lnTo>
                  <a:lnTo>
                    <a:pt x="1" y="4445"/>
                  </a:lnTo>
                  <a:lnTo>
                    <a:pt x="1" y="4616"/>
                  </a:lnTo>
                  <a:lnTo>
                    <a:pt x="1" y="4787"/>
                  </a:lnTo>
                  <a:lnTo>
                    <a:pt x="25" y="4958"/>
                  </a:lnTo>
                  <a:lnTo>
                    <a:pt x="74" y="5129"/>
                  </a:lnTo>
                  <a:lnTo>
                    <a:pt x="123" y="5276"/>
                  </a:lnTo>
                  <a:lnTo>
                    <a:pt x="196" y="5447"/>
                  </a:lnTo>
                  <a:lnTo>
                    <a:pt x="294" y="5593"/>
                  </a:lnTo>
                  <a:lnTo>
                    <a:pt x="416" y="5740"/>
                  </a:lnTo>
                  <a:lnTo>
                    <a:pt x="538" y="5886"/>
                  </a:lnTo>
                  <a:lnTo>
                    <a:pt x="660" y="6008"/>
                  </a:lnTo>
                  <a:lnTo>
                    <a:pt x="807" y="6106"/>
                  </a:lnTo>
                  <a:lnTo>
                    <a:pt x="953" y="6179"/>
                  </a:lnTo>
                  <a:lnTo>
                    <a:pt x="1124" y="6252"/>
                  </a:lnTo>
                  <a:lnTo>
                    <a:pt x="1271" y="6326"/>
                  </a:lnTo>
                  <a:lnTo>
                    <a:pt x="1442" y="6350"/>
                  </a:lnTo>
                  <a:lnTo>
                    <a:pt x="1613" y="6375"/>
                  </a:lnTo>
                  <a:lnTo>
                    <a:pt x="1784" y="6399"/>
                  </a:lnTo>
                  <a:lnTo>
                    <a:pt x="1955" y="6375"/>
                  </a:lnTo>
                  <a:lnTo>
                    <a:pt x="2126" y="6350"/>
                  </a:lnTo>
                  <a:lnTo>
                    <a:pt x="2297" y="6301"/>
                  </a:lnTo>
                  <a:lnTo>
                    <a:pt x="2468" y="6252"/>
                  </a:lnTo>
                  <a:lnTo>
                    <a:pt x="2614" y="6179"/>
                  </a:lnTo>
                  <a:lnTo>
                    <a:pt x="2785" y="6082"/>
                  </a:lnTo>
                  <a:lnTo>
                    <a:pt x="2932" y="5984"/>
                  </a:lnTo>
                  <a:lnTo>
                    <a:pt x="3054" y="5862"/>
                  </a:lnTo>
                  <a:lnTo>
                    <a:pt x="3176" y="5715"/>
                  </a:lnTo>
                  <a:lnTo>
                    <a:pt x="3273" y="5569"/>
                  </a:lnTo>
                  <a:lnTo>
                    <a:pt x="3371" y="5422"/>
                  </a:lnTo>
                  <a:lnTo>
                    <a:pt x="3444" y="5276"/>
                  </a:lnTo>
                  <a:lnTo>
                    <a:pt x="3493" y="5105"/>
                  </a:lnTo>
                  <a:lnTo>
                    <a:pt x="3542" y="4934"/>
                  </a:lnTo>
                  <a:lnTo>
                    <a:pt x="3567" y="4763"/>
                  </a:lnTo>
                  <a:lnTo>
                    <a:pt x="3567" y="4592"/>
                  </a:lnTo>
                  <a:lnTo>
                    <a:pt x="3567" y="4421"/>
                  </a:lnTo>
                  <a:lnTo>
                    <a:pt x="3542" y="4250"/>
                  </a:lnTo>
                  <a:lnTo>
                    <a:pt x="3493" y="4079"/>
                  </a:lnTo>
                  <a:lnTo>
                    <a:pt x="3420" y="3908"/>
                  </a:lnTo>
                  <a:lnTo>
                    <a:pt x="3347" y="3761"/>
                  </a:lnTo>
                  <a:lnTo>
                    <a:pt x="3273" y="3615"/>
                  </a:lnTo>
                  <a:lnTo>
                    <a:pt x="3151" y="3468"/>
                  </a:lnTo>
                  <a:lnTo>
                    <a:pt x="2980" y="3273"/>
                  </a:lnTo>
                  <a:lnTo>
                    <a:pt x="2761" y="3102"/>
                  </a:lnTo>
                  <a:lnTo>
                    <a:pt x="2541" y="2980"/>
                  </a:lnTo>
                  <a:lnTo>
                    <a:pt x="2321" y="2907"/>
                  </a:lnTo>
                  <a:lnTo>
                    <a:pt x="2419" y="25"/>
                  </a:lnTo>
                  <a:lnTo>
                    <a:pt x="2419" y="25"/>
                  </a:lnTo>
                  <a:lnTo>
                    <a:pt x="2126" y="49"/>
                  </a:lnTo>
                  <a:lnTo>
                    <a:pt x="1808" y="25"/>
                  </a:lnTo>
                  <a:lnTo>
                    <a:pt x="1491" y="0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Shape 45"/>
            <p:cNvSpPr/>
            <p:nvPr/>
          </p:nvSpPr>
          <p:spPr>
            <a:xfrm>
              <a:off x="5619100" y="5194175"/>
              <a:ext cx="161850" cy="89775"/>
            </a:xfrm>
            <a:custGeom>
              <a:avLst/>
              <a:gdLst/>
              <a:ahLst/>
              <a:cxnLst/>
              <a:rect l="0" t="0" r="0" b="0"/>
              <a:pathLst>
                <a:path w="6474" h="3591" extrusionOk="0">
                  <a:moveTo>
                    <a:pt x="4592" y="0"/>
                  </a:moveTo>
                  <a:lnTo>
                    <a:pt x="4422" y="25"/>
                  </a:lnTo>
                  <a:lnTo>
                    <a:pt x="4251" y="73"/>
                  </a:lnTo>
                  <a:lnTo>
                    <a:pt x="4080" y="122"/>
                  </a:lnTo>
                  <a:lnTo>
                    <a:pt x="3884" y="196"/>
                  </a:lnTo>
                  <a:lnTo>
                    <a:pt x="3713" y="293"/>
                  </a:lnTo>
                  <a:lnTo>
                    <a:pt x="3567" y="391"/>
                  </a:lnTo>
                  <a:lnTo>
                    <a:pt x="3420" y="513"/>
                  </a:lnTo>
                  <a:lnTo>
                    <a:pt x="3298" y="660"/>
                  </a:lnTo>
                  <a:lnTo>
                    <a:pt x="3200" y="806"/>
                  </a:lnTo>
                  <a:lnTo>
                    <a:pt x="3103" y="953"/>
                  </a:lnTo>
                  <a:lnTo>
                    <a:pt x="3029" y="1124"/>
                  </a:lnTo>
                  <a:lnTo>
                    <a:pt x="99" y="757"/>
                  </a:lnTo>
                  <a:lnTo>
                    <a:pt x="74" y="1221"/>
                  </a:lnTo>
                  <a:lnTo>
                    <a:pt x="1" y="1661"/>
                  </a:lnTo>
                  <a:lnTo>
                    <a:pt x="2907" y="2027"/>
                  </a:lnTo>
                  <a:lnTo>
                    <a:pt x="2932" y="2223"/>
                  </a:lnTo>
                  <a:lnTo>
                    <a:pt x="3005" y="2418"/>
                  </a:lnTo>
                  <a:lnTo>
                    <a:pt x="3078" y="2565"/>
                  </a:lnTo>
                  <a:lnTo>
                    <a:pt x="3152" y="2736"/>
                  </a:lnTo>
                  <a:lnTo>
                    <a:pt x="3249" y="2882"/>
                  </a:lnTo>
                  <a:lnTo>
                    <a:pt x="3371" y="3004"/>
                  </a:lnTo>
                  <a:lnTo>
                    <a:pt x="3493" y="3126"/>
                  </a:lnTo>
                  <a:lnTo>
                    <a:pt x="3616" y="3248"/>
                  </a:lnTo>
                  <a:lnTo>
                    <a:pt x="3762" y="3346"/>
                  </a:lnTo>
                  <a:lnTo>
                    <a:pt x="3909" y="3419"/>
                  </a:lnTo>
                  <a:lnTo>
                    <a:pt x="4080" y="3493"/>
                  </a:lnTo>
                  <a:lnTo>
                    <a:pt x="4251" y="3541"/>
                  </a:lnTo>
                  <a:lnTo>
                    <a:pt x="4422" y="3566"/>
                  </a:lnTo>
                  <a:lnTo>
                    <a:pt x="4592" y="3590"/>
                  </a:lnTo>
                  <a:lnTo>
                    <a:pt x="4763" y="3590"/>
                  </a:lnTo>
                  <a:lnTo>
                    <a:pt x="4934" y="3566"/>
                  </a:lnTo>
                  <a:lnTo>
                    <a:pt x="5105" y="3541"/>
                  </a:lnTo>
                  <a:lnTo>
                    <a:pt x="5276" y="3468"/>
                  </a:lnTo>
                  <a:lnTo>
                    <a:pt x="5447" y="3419"/>
                  </a:lnTo>
                  <a:lnTo>
                    <a:pt x="5618" y="3322"/>
                  </a:lnTo>
                  <a:lnTo>
                    <a:pt x="5765" y="3224"/>
                  </a:lnTo>
                  <a:lnTo>
                    <a:pt x="5887" y="3102"/>
                  </a:lnTo>
                  <a:lnTo>
                    <a:pt x="6009" y="2980"/>
                  </a:lnTo>
                  <a:lnTo>
                    <a:pt x="6131" y="2858"/>
                  </a:lnTo>
                  <a:lnTo>
                    <a:pt x="6204" y="2711"/>
                  </a:lnTo>
                  <a:lnTo>
                    <a:pt x="6302" y="2565"/>
                  </a:lnTo>
                  <a:lnTo>
                    <a:pt x="6351" y="2394"/>
                  </a:lnTo>
                  <a:lnTo>
                    <a:pt x="6400" y="2223"/>
                  </a:lnTo>
                  <a:lnTo>
                    <a:pt x="6449" y="2076"/>
                  </a:lnTo>
                  <a:lnTo>
                    <a:pt x="6473" y="1881"/>
                  </a:lnTo>
                  <a:lnTo>
                    <a:pt x="6473" y="1710"/>
                  </a:lnTo>
                  <a:lnTo>
                    <a:pt x="6449" y="1539"/>
                  </a:lnTo>
                  <a:lnTo>
                    <a:pt x="6424" y="1368"/>
                  </a:lnTo>
                  <a:lnTo>
                    <a:pt x="6351" y="1197"/>
                  </a:lnTo>
                  <a:lnTo>
                    <a:pt x="6278" y="1026"/>
                  </a:lnTo>
                  <a:lnTo>
                    <a:pt x="6204" y="855"/>
                  </a:lnTo>
                  <a:lnTo>
                    <a:pt x="6107" y="708"/>
                  </a:lnTo>
                  <a:lnTo>
                    <a:pt x="5985" y="586"/>
                  </a:lnTo>
                  <a:lnTo>
                    <a:pt x="5862" y="464"/>
                  </a:lnTo>
                  <a:lnTo>
                    <a:pt x="5740" y="342"/>
                  </a:lnTo>
                  <a:lnTo>
                    <a:pt x="5594" y="269"/>
                  </a:lnTo>
                  <a:lnTo>
                    <a:pt x="5447" y="171"/>
                  </a:lnTo>
                  <a:lnTo>
                    <a:pt x="5276" y="122"/>
                  </a:lnTo>
                  <a:lnTo>
                    <a:pt x="5105" y="73"/>
                  </a:lnTo>
                  <a:lnTo>
                    <a:pt x="4934" y="25"/>
                  </a:lnTo>
                  <a:lnTo>
                    <a:pt x="4763" y="25"/>
                  </a:lnTo>
                  <a:lnTo>
                    <a:pt x="4592" y="0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Shape 46"/>
            <p:cNvSpPr/>
            <p:nvPr/>
          </p:nvSpPr>
          <p:spPr>
            <a:xfrm>
              <a:off x="5420075" y="5116000"/>
              <a:ext cx="189300" cy="189925"/>
            </a:xfrm>
            <a:custGeom>
              <a:avLst/>
              <a:gdLst/>
              <a:ahLst/>
              <a:cxnLst/>
              <a:rect l="0" t="0" r="0" b="0"/>
              <a:pathLst>
                <a:path w="7572" h="7597" extrusionOk="0">
                  <a:moveTo>
                    <a:pt x="3786" y="1"/>
                  </a:moveTo>
                  <a:lnTo>
                    <a:pt x="3395" y="25"/>
                  </a:lnTo>
                  <a:lnTo>
                    <a:pt x="3028" y="74"/>
                  </a:lnTo>
                  <a:lnTo>
                    <a:pt x="2662" y="172"/>
                  </a:lnTo>
                  <a:lnTo>
                    <a:pt x="2320" y="294"/>
                  </a:lnTo>
                  <a:lnTo>
                    <a:pt x="1978" y="465"/>
                  </a:lnTo>
                  <a:lnTo>
                    <a:pt x="1661" y="660"/>
                  </a:lnTo>
                  <a:lnTo>
                    <a:pt x="1392" y="880"/>
                  </a:lnTo>
                  <a:lnTo>
                    <a:pt x="1123" y="1124"/>
                  </a:lnTo>
                  <a:lnTo>
                    <a:pt x="879" y="1393"/>
                  </a:lnTo>
                  <a:lnTo>
                    <a:pt x="659" y="1686"/>
                  </a:lnTo>
                  <a:lnTo>
                    <a:pt x="464" y="1979"/>
                  </a:lnTo>
                  <a:lnTo>
                    <a:pt x="293" y="2321"/>
                  </a:lnTo>
                  <a:lnTo>
                    <a:pt x="171" y="2663"/>
                  </a:lnTo>
                  <a:lnTo>
                    <a:pt x="73" y="3029"/>
                  </a:lnTo>
                  <a:lnTo>
                    <a:pt x="24" y="3420"/>
                  </a:lnTo>
                  <a:lnTo>
                    <a:pt x="0" y="3787"/>
                  </a:lnTo>
                  <a:lnTo>
                    <a:pt x="24" y="4177"/>
                  </a:lnTo>
                  <a:lnTo>
                    <a:pt x="73" y="4568"/>
                  </a:lnTo>
                  <a:lnTo>
                    <a:pt x="171" y="4934"/>
                  </a:lnTo>
                  <a:lnTo>
                    <a:pt x="293" y="5276"/>
                  </a:lnTo>
                  <a:lnTo>
                    <a:pt x="464" y="5594"/>
                  </a:lnTo>
                  <a:lnTo>
                    <a:pt x="659" y="5911"/>
                  </a:lnTo>
                  <a:lnTo>
                    <a:pt x="879" y="6204"/>
                  </a:lnTo>
                  <a:lnTo>
                    <a:pt x="1123" y="6473"/>
                  </a:lnTo>
                  <a:lnTo>
                    <a:pt x="1392" y="6717"/>
                  </a:lnTo>
                  <a:lnTo>
                    <a:pt x="1661" y="6937"/>
                  </a:lnTo>
                  <a:lnTo>
                    <a:pt x="1978" y="7133"/>
                  </a:lnTo>
                  <a:lnTo>
                    <a:pt x="2320" y="7279"/>
                  </a:lnTo>
                  <a:lnTo>
                    <a:pt x="2662" y="7426"/>
                  </a:lnTo>
                  <a:lnTo>
                    <a:pt x="3028" y="7499"/>
                  </a:lnTo>
                  <a:lnTo>
                    <a:pt x="3395" y="7572"/>
                  </a:lnTo>
                  <a:lnTo>
                    <a:pt x="3786" y="7597"/>
                  </a:lnTo>
                  <a:lnTo>
                    <a:pt x="4176" y="7572"/>
                  </a:lnTo>
                  <a:lnTo>
                    <a:pt x="4567" y="7499"/>
                  </a:lnTo>
                  <a:lnTo>
                    <a:pt x="4909" y="7426"/>
                  </a:lnTo>
                  <a:lnTo>
                    <a:pt x="5275" y="7279"/>
                  </a:lnTo>
                  <a:lnTo>
                    <a:pt x="5593" y="7133"/>
                  </a:lnTo>
                  <a:lnTo>
                    <a:pt x="5910" y="6937"/>
                  </a:lnTo>
                  <a:lnTo>
                    <a:pt x="6203" y="6717"/>
                  </a:lnTo>
                  <a:lnTo>
                    <a:pt x="6472" y="6473"/>
                  </a:lnTo>
                  <a:lnTo>
                    <a:pt x="6716" y="6204"/>
                  </a:lnTo>
                  <a:lnTo>
                    <a:pt x="6936" y="5911"/>
                  </a:lnTo>
                  <a:lnTo>
                    <a:pt x="7132" y="5594"/>
                  </a:lnTo>
                  <a:lnTo>
                    <a:pt x="7278" y="5276"/>
                  </a:lnTo>
                  <a:lnTo>
                    <a:pt x="7425" y="4934"/>
                  </a:lnTo>
                  <a:lnTo>
                    <a:pt x="7498" y="4568"/>
                  </a:lnTo>
                  <a:lnTo>
                    <a:pt x="7571" y="4177"/>
                  </a:lnTo>
                  <a:lnTo>
                    <a:pt x="7571" y="3787"/>
                  </a:lnTo>
                  <a:lnTo>
                    <a:pt x="7571" y="3420"/>
                  </a:lnTo>
                  <a:lnTo>
                    <a:pt x="7498" y="3029"/>
                  </a:lnTo>
                  <a:lnTo>
                    <a:pt x="7425" y="2663"/>
                  </a:lnTo>
                  <a:lnTo>
                    <a:pt x="7278" y="2321"/>
                  </a:lnTo>
                  <a:lnTo>
                    <a:pt x="7132" y="1979"/>
                  </a:lnTo>
                  <a:lnTo>
                    <a:pt x="6936" y="1686"/>
                  </a:lnTo>
                  <a:lnTo>
                    <a:pt x="6716" y="1393"/>
                  </a:lnTo>
                  <a:lnTo>
                    <a:pt x="6472" y="1124"/>
                  </a:lnTo>
                  <a:lnTo>
                    <a:pt x="6203" y="880"/>
                  </a:lnTo>
                  <a:lnTo>
                    <a:pt x="5910" y="660"/>
                  </a:lnTo>
                  <a:lnTo>
                    <a:pt x="5593" y="465"/>
                  </a:lnTo>
                  <a:lnTo>
                    <a:pt x="5275" y="294"/>
                  </a:lnTo>
                  <a:lnTo>
                    <a:pt x="4909" y="172"/>
                  </a:lnTo>
                  <a:lnTo>
                    <a:pt x="4567" y="74"/>
                  </a:lnTo>
                  <a:lnTo>
                    <a:pt x="4176" y="25"/>
                  </a:lnTo>
                  <a:lnTo>
                    <a:pt x="3786" y="1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Shape 47"/>
          <p:cNvSpPr/>
          <p:nvPr/>
        </p:nvSpPr>
        <p:spPr>
          <a:xfrm>
            <a:off x="3429208" y="3904791"/>
            <a:ext cx="377839" cy="343685"/>
          </a:xfrm>
          <a:custGeom>
            <a:avLst/>
            <a:gdLst/>
            <a:ahLst/>
            <a:cxnLst/>
            <a:rect l="0" t="0" r="0" b="0"/>
            <a:pathLst>
              <a:path w="16218" h="14752" extrusionOk="0">
                <a:moveTo>
                  <a:pt x="7694" y="0"/>
                </a:moveTo>
                <a:lnTo>
                  <a:pt x="7279" y="25"/>
                </a:lnTo>
                <a:lnTo>
                  <a:pt x="6863" y="74"/>
                </a:lnTo>
                <a:lnTo>
                  <a:pt x="6473" y="123"/>
                </a:lnTo>
                <a:lnTo>
                  <a:pt x="6082" y="196"/>
                </a:lnTo>
                <a:lnTo>
                  <a:pt x="5691" y="293"/>
                </a:lnTo>
                <a:lnTo>
                  <a:pt x="5325" y="416"/>
                </a:lnTo>
                <a:lnTo>
                  <a:pt x="4958" y="538"/>
                </a:lnTo>
                <a:lnTo>
                  <a:pt x="4592" y="660"/>
                </a:lnTo>
                <a:lnTo>
                  <a:pt x="4250" y="831"/>
                </a:lnTo>
                <a:lnTo>
                  <a:pt x="3908" y="977"/>
                </a:lnTo>
                <a:lnTo>
                  <a:pt x="3566" y="1173"/>
                </a:lnTo>
                <a:lnTo>
                  <a:pt x="3249" y="1368"/>
                </a:lnTo>
                <a:lnTo>
                  <a:pt x="2956" y="1563"/>
                </a:lnTo>
                <a:lnTo>
                  <a:pt x="2663" y="1783"/>
                </a:lnTo>
                <a:lnTo>
                  <a:pt x="2370" y="2003"/>
                </a:lnTo>
                <a:lnTo>
                  <a:pt x="2101" y="2247"/>
                </a:lnTo>
                <a:lnTo>
                  <a:pt x="1857" y="2492"/>
                </a:lnTo>
                <a:lnTo>
                  <a:pt x="1612" y="2760"/>
                </a:lnTo>
                <a:lnTo>
                  <a:pt x="1393" y="3029"/>
                </a:lnTo>
                <a:lnTo>
                  <a:pt x="1173" y="3298"/>
                </a:lnTo>
                <a:lnTo>
                  <a:pt x="977" y="3591"/>
                </a:lnTo>
                <a:lnTo>
                  <a:pt x="807" y="3884"/>
                </a:lnTo>
                <a:lnTo>
                  <a:pt x="636" y="4201"/>
                </a:lnTo>
                <a:lnTo>
                  <a:pt x="489" y="4519"/>
                </a:lnTo>
                <a:lnTo>
                  <a:pt x="367" y="4836"/>
                </a:lnTo>
                <a:lnTo>
                  <a:pt x="245" y="5154"/>
                </a:lnTo>
                <a:lnTo>
                  <a:pt x="172" y="5496"/>
                </a:lnTo>
                <a:lnTo>
                  <a:pt x="98" y="5838"/>
                </a:lnTo>
                <a:lnTo>
                  <a:pt x="49" y="6179"/>
                </a:lnTo>
                <a:lnTo>
                  <a:pt x="1" y="6521"/>
                </a:lnTo>
                <a:lnTo>
                  <a:pt x="1" y="6888"/>
                </a:lnTo>
                <a:lnTo>
                  <a:pt x="1" y="7254"/>
                </a:lnTo>
                <a:lnTo>
                  <a:pt x="49" y="7645"/>
                </a:lnTo>
                <a:lnTo>
                  <a:pt x="98" y="8011"/>
                </a:lnTo>
                <a:lnTo>
                  <a:pt x="196" y="8353"/>
                </a:lnTo>
                <a:lnTo>
                  <a:pt x="294" y="8719"/>
                </a:lnTo>
                <a:lnTo>
                  <a:pt x="416" y="9061"/>
                </a:lnTo>
                <a:lnTo>
                  <a:pt x="562" y="9403"/>
                </a:lnTo>
                <a:lnTo>
                  <a:pt x="733" y="9745"/>
                </a:lnTo>
                <a:lnTo>
                  <a:pt x="904" y="10063"/>
                </a:lnTo>
                <a:lnTo>
                  <a:pt x="1100" y="10356"/>
                </a:lnTo>
                <a:lnTo>
                  <a:pt x="1344" y="10673"/>
                </a:lnTo>
                <a:lnTo>
                  <a:pt x="1564" y="10966"/>
                </a:lnTo>
                <a:lnTo>
                  <a:pt x="1832" y="11235"/>
                </a:lnTo>
                <a:lnTo>
                  <a:pt x="2101" y="11504"/>
                </a:lnTo>
                <a:lnTo>
                  <a:pt x="2394" y="11772"/>
                </a:lnTo>
                <a:lnTo>
                  <a:pt x="2687" y="12017"/>
                </a:lnTo>
                <a:lnTo>
                  <a:pt x="2492" y="12383"/>
                </a:lnTo>
                <a:lnTo>
                  <a:pt x="2272" y="12749"/>
                </a:lnTo>
                <a:lnTo>
                  <a:pt x="2028" y="13140"/>
                </a:lnTo>
                <a:lnTo>
                  <a:pt x="1710" y="13506"/>
                </a:lnTo>
                <a:lnTo>
                  <a:pt x="1368" y="13873"/>
                </a:lnTo>
                <a:lnTo>
                  <a:pt x="1173" y="14044"/>
                </a:lnTo>
                <a:lnTo>
                  <a:pt x="953" y="14190"/>
                </a:lnTo>
                <a:lnTo>
                  <a:pt x="733" y="14337"/>
                </a:lnTo>
                <a:lnTo>
                  <a:pt x="513" y="14483"/>
                </a:lnTo>
                <a:lnTo>
                  <a:pt x="269" y="14581"/>
                </a:lnTo>
                <a:lnTo>
                  <a:pt x="1" y="14703"/>
                </a:lnTo>
                <a:lnTo>
                  <a:pt x="123" y="14703"/>
                </a:lnTo>
                <a:lnTo>
                  <a:pt x="489" y="14752"/>
                </a:lnTo>
                <a:lnTo>
                  <a:pt x="1368" y="14752"/>
                </a:lnTo>
                <a:lnTo>
                  <a:pt x="1710" y="14728"/>
                </a:lnTo>
                <a:lnTo>
                  <a:pt x="2101" y="14654"/>
                </a:lnTo>
                <a:lnTo>
                  <a:pt x="2492" y="14581"/>
                </a:lnTo>
                <a:lnTo>
                  <a:pt x="2907" y="14459"/>
                </a:lnTo>
                <a:lnTo>
                  <a:pt x="3322" y="14312"/>
                </a:lnTo>
                <a:lnTo>
                  <a:pt x="3762" y="14117"/>
                </a:lnTo>
                <a:lnTo>
                  <a:pt x="4177" y="13873"/>
                </a:lnTo>
                <a:lnTo>
                  <a:pt x="4592" y="13604"/>
                </a:lnTo>
                <a:lnTo>
                  <a:pt x="4983" y="13238"/>
                </a:lnTo>
                <a:lnTo>
                  <a:pt x="5349" y="13360"/>
                </a:lnTo>
                <a:lnTo>
                  <a:pt x="5716" y="13482"/>
                </a:lnTo>
                <a:lnTo>
                  <a:pt x="6106" y="13555"/>
                </a:lnTo>
                <a:lnTo>
                  <a:pt x="6497" y="13628"/>
                </a:lnTo>
                <a:lnTo>
                  <a:pt x="6888" y="13702"/>
                </a:lnTo>
                <a:lnTo>
                  <a:pt x="7279" y="13751"/>
                </a:lnTo>
                <a:lnTo>
                  <a:pt x="7694" y="13775"/>
                </a:lnTo>
                <a:lnTo>
                  <a:pt x="8524" y="13775"/>
                </a:lnTo>
                <a:lnTo>
                  <a:pt x="8939" y="13751"/>
                </a:lnTo>
                <a:lnTo>
                  <a:pt x="9355" y="13702"/>
                </a:lnTo>
                <a:lnTo>
                  <a:pt x="9745" y="13628"/>
                </a:lnTo>
                <a:lnTo>
                  <a:pt x="10136" y="13555"/>
                </a:lnTo>
                <a:lnTo>
                  <a:pt x="10527" y="13458"/>
                </a:lnTo>
                <a:lnTo>
                  <a:pt x="10893" y="13360"/>
                </a:lnTo>
                <a:lnTo>
                  <a:pt x="11260" y="13238"/>
                </a:lnTo>
                <a:lnTo>
                  <a:pt x="11626" y="13091"/>
                </a:lnTo>
                <a:lnTo>
                  <a:pt x="11968" y="12945"/>
                </a:lnTo>
                <a:lnTo>
                  <a:pt x="12310" y="12774"/>
                </a:lnTo>
                <a:lnTo>
                  <a:pt x="12652" y="12603"/>
                </a:lnTo>
                <a:lnTo>
                  <a:pt x="12969" y="12407"/>
                </a:lnTo>
                <a:lnTo>
                  <a:pt x="13262" y="12212"/>
                </a:lnTo>
                <a:lnTo>
                  <a:pt x="13555" y="11992"/>
                </a:lnTo>
                <a:lnTo>
                  <a:pt x="13848" y="11748"/>
                </a:lnTo>
                <a:lnTo>
                  <a:pt x="14117" y="11528"/>
                </a:lnTo>
                <a:lnTo>
                  <a:pt x="14361" y="11259"/>
                </a:lnTo>
                <a:lnTo>
                  <a:pt x="14606" y="11015"/>
                </a:lnTo>
                <a:lnTo>
                  <a:pt x="14825" y="10747"/>
                </a:lnTo>
                <a:lnTo>
                  <a:pt x="15045" y="10453"/>
                </a:lnTo>
                <a:lnTo>
                  <a:pt x="15241" y="10160"/>
                </a:lnTo>
                <a:lnTo>
                  <a:pt x="15412" y="9867"/>
                </a:lnTo>
                <a:lnTo>
                  <a:pt x="15582" y="9574"/>
                </a:lnTo>
                <a:lnTo>
                  <a:pt x="15729" y="9257"/>
                </a:lnTo>
                <a:lnTo>
                  <a:pt x="15851" y="8939"/>
                </a:lnTo>
                <a:lnTo>
                  <a:pt x="15973" y="8597"/>
                </a:lnTo>
                <a:lnTo>
                  <a:pt x="16047" y="8280"/>
                </a:lnTo>
                <a:lnTo>
                  <a:pt x="16120" y="7938"/>
                </a:lnTo>
                <a:lnTo>
                  <a:pt x="16169" y="7596"/>
                </a:lnTo>
                <a:lnTo>
                  <a:pt x="16217" y="7230"/>
                </a:lnTo>
                <a:lnTo>
                  <a:pt x="16217" y="6888"/>
                </a:lnTo>
                <a:lnTo>
                  <a:pt x="16217" y="6521"/>
                </a:lnTo>
                <a:lnTo>
                  <a:pt x="16169" y="6179"/>
                </a:lnTo>
                <a:lnTo>
                  <a:pt x="16120" y="5838"/>
                </a:lnTo>
                <a:lnTo>
                  <a:pt x="16047" y="5496"/>
                </a:lnTo>
                <a:lnTo>
                  <a:pt x="15973" y="5154"/>
                </a:lnTo>
                <a:lnTo>
                  <a:pt x="15851" y="4836"/>
                </a:lnTo>
                <a:lnTo>
                  <a:pt x="15729" y="4519"/>
                </a:lnTo>
                <a:lnTo>
                  <a:pt x="15582" y="4201"/>
                </a:lnTo>
                <a:lnTo>
                  <a:pt x="15412" y="3884"/>
                </a:lnTo>
                <a:lnTo>
                  <a:pt x="15241" y="3591"/>
                </a:lnTo>
                <a:lnTo>
                  <a:pt x="15045" y="3298"/>
                </a:lnTo>
                <a:lnTo>
                  <a:pt x="14825" y="3029"/>
                </a:lnTo>
                <a:lnTo>
                  <a:pt x="14606" y="2760"/>
                </a:lnTo>
                <a:lnTo>
                  <a:pt x="14361" y="2492"/>
                </a:lnTo>
                <a:lnTo>
                  <a:pt x="14117" y="2247"/>
                </a:lnTo>
                <a:lnTo>
                  <a:pt x="13848" y="2003"/>
                </a:lnTo>
                <a:lnTo>
                  <a:pt x="13555" y="1783"/>
                </a:lnTo>
                <a:lnTo>
                  <a:pt x="13262" y="1563"/>
                </a:lnTo>
                <a:lnTo>
                  <a:pt x="12969" y="1368"/>
                </a:lnTo>
                <a:lnTo>
                  <a:pt x="12652" y="1173"/>
                </a:lnTo>
                <a:lnTo>
                  <a:pt x="12310" y="977"/>
                </a:lnTo>
                <a:lnTo>
                  <a:pt x="11968" y="831"/>
                </a:lnTo>
                <a:lnTo>
                  <a:pt x="11626" y="660"/>
                </a:lnTo>
                <a:lnTo>
                  <a:pt x="11260" y="538"/>
                </a:lnTo>
                <a:lnTo>
                  <a:pt x="10893" y="416"/>
                </a:lnTo>
                <a:lnTo>
                  <a:pt x="10527" y="293"/>
                </a:lnTo>
                <a:lnTo>
                  <a:pt x="10136" y="196"/>
                </a:lnTo>
                <a:lnTo>
                  <a:pt x="9745" y="123"/>
                </a:lnTo>
                <a:lnTo>
                  <a:pt x="9355" y="74"/>
                </a:lnTo>
                <a:lnTo>
                  <a:pt x="8939" y="25"/>
                </a:lnTo>
                <a:lnTo>
                  <a:pt x="8524" y="0"/>
                </a:lnTo>
                <a:close/>
              </a:path>
            </a:pathLst>
          </a:custGeom>
          <a:solidFill>
            <a:srgbClr val="3292E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 rot="10800000" flipH="1">
            <a:off x="-94969" y="303826"/>
            <a:ext cx="1034700" cy="8958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30000" y="0"/>
                </a:moveTo>
                <a:lnTo>
                  <a:pt x="0" y="59994"/>
                </a:lnTo>
                <a:lnTo>
                  <a:pt x="30000" y="120000"/>
                </a:lnTo>
                <a:lnTo>
                  <a:pt x="90000" y="120000"/>
                </a:lnTo>
                <a:lnTo>
                  <a:pt x="120000" y="59994"/>
                </a:lnTo>
                <a:lnTo>
                  <a:pt x="90000" y="0"/>
                </a:lnTo>
                <a:lnTo>
                  <a:pt x="30000" y="0"/>
                </a:lnTo>
                <a:close/>
                <a:moveTo>
                  <a:pt x="38477" y="16950"/>
                </a:moveTo>
                <a:lnTo>
                  <a:pt x="81522" y="16950"/>
                </a:lnTo>
                <a:lnTo>
                  <a:pt x="103033" y="59994"/>
                </a:lnTo>
                <a:lnTo>
                  <a:pt x="81522" y="103038"/>
                </a:lnTo>
                <a:lnTo>
                  <a:pt x="38477" y="103038"/>
                </a:lnTo>
                <a:lnTo>
                  <a:pt x="16955" y="59994"/>
                </a:lnTo>
                <a:lnTo>
                  <a:pt x="38477" y="16950"/>
                </a:lnTo>
                <a:close/>
              </a:path>
            </a:pathLst>
          </a:custGeom>
          <a:gradFill>
            <a:gsLst>
              <a:gs pos="0">
                <a:srgbClr val="3393E2"/>
              </a:gs>
              <a:gs pos="100000">
                <a:srgbClr val="00E2C7"/>
              </a:gs>
            </a:gsLst>
            <a:lin ang="6983783" scaled="0"/>
          </a:gradFill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endParaRPr sz="3200" b="0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0" name="Shape 50"/>
          <p:cNvSpPr/>
          <p:nvPr/>
        </p:nvSpPr>
        <p:spPr>
          <a:xfrm rot="5400000">
            <a:off x="559400" y="1538825"/>
            <a:ext cx="1788000" cy="2064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60000" y="0"/>
                </a:moveTo>
                <a:lnTo>
                  <a:pt x="120000" y="30000"/>
                </a:lnTo>
                <a:lnTo>
                  <a:pt x="120000" y="90000"/>
                </a:lnTo>
                <a:lnTo>
                  <a:pt x="60000" y="120000"/>
                </a:lnTo>
                <a:lnTo>
                  <a:pt x="0" y="90000"/>
                </a:lnTo>
                <a:lnTo>
                  <a:pt x="0" y="30000"/>
                </a:lnTo>
                <a:close/>
              </a:path>
            </a:pathLst>
          </a:custGeom>
          <a:gradFill>
            <a:gsLst>
              <a:gs pos="0">
                <a:srgbClr val="3393E2"/>
              </a:gs>
              <a:gs pos="100000">
                <a:srgbClr val="00E2C7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endParaRPr sz="3200" b="0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1" name="Shape 51"/>
          <p:cNvSpPr txBox="1">
            <a:spLocks noGrp="1"/>
          </p:cNvSpPr>
          <p:nvPr>
            <p:ph type="ctrTitle"/>
          </p:nvPr>
        </p:nvSpPr>
        <p:spPr>
          <a:xfrm>
            <a:off x="2743200" y="1735750"/>
            <a:ext cx="56388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ubTitle" idx="1"/>
          </p:nvPr>
        </p:nvSpPr>
        <p:spPr>
          <a:xfrm>
            <a:off x="2743200" y="2821004"/>
            <a:ext cx="56961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Shape 53"/>
          <p:cNvSpPr/>
          <p:nvPr/>
        </p:nvSpPr>
        <p:spPr>
          <a:xfrm rot="10800000" flipH="1">
            <a:off x="66674" y="3135425"/>
            <a:ext cx="819900" cy="710100"/>
          </a:xfrm>
          <a:prstGeom prst="hexagon">
            <a:avLst>
              <a:gd name="adj" fmla="val 28678"/>
              <a:gd name="vf" fmla="val 115470"/>
            </a:avLst>
          </a:prstGeom>
          <a:noFill/>
          <a:ln w="9525" cap="flat" cmpd="sng">
            <a:solidFill>
              <a:srgbClr val="19BBD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Shape 54"/>
          <p:cNvSpPr/>
          <p:nvPr/>
        </p:nvSpPr>
        <p:spPr>
          <a:xfrm rot="10800000" flipH="1">
            <a:off x="828675" y="3516550"/>
            <a:ext cx="428700" cy="371100"/>
          </a:xfrm>
          <a:prstGeom prst="hexagon">
            <a:avLst>
              <a:gd name="adj" fmla="val 28678"/>
              <a:gd name="vf" fmla="val 115470"/>
            </a:avLst>
          </a:prstGeom>
          <a:solidFill>
            <a:srgbClr val="1847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Shape 55"/>
          <p:cNvSpPr/>
          <p:nvPr/>
        </p:nvSpPr>
        <p:spPr>
          <a:xfrm rot="10800000" flipH="1">
            <a:off x="761999" y="877950"/>
            <a:ext cx="819900" cy="710100"/>
          </a:xfrm>
          <a:prstGeom prst="hexagon">
            <a:avLst>
              <a:gd name="adj" fmla="val 28678"/>
              <a:gd name="vf" fmla="val 115470"/>
            </a:avLst>
          </a:prstGeom>
          <a:noFill/>
          <a:ln w="76200" cap="flat" cmpd="sng">
            <a:solidFill>
              <a:srgbClr val="184769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Shape 56"/>
          <p:cNvSpPr/>
          <p:nvPr/>
        </p:nvSpPr>
        <p:spPr>
          <a:xfrm rot="10800000" flipH="1">
            <a:off x="793851" y="4692801"/>
            <a:ext cx="517500" cy="447900"/>
          </a:xfrm>
          <a:prstGeom prst="hexagon">
            <a:avLst>
              <a:gd name="adj" fmla="val 28678"/>
              <a:gd name="vf" fmla="val 115470"/>
            </a:avLst>
          </a:prstGeom>
          <a:solidFill>
            <a:srgbClr val="00E1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7" name="Shape 57"/>
          <p:cNvGrpSpPr/>
          <p:nvPr/>
        </p:nvGrpSpPr>
        <p:grpSpPr>
          <a:xfrm>
            <a:off x="996359" y="1070668"/>
            <a:ext cx="351204" cy="324661"/>
            <a:chOff x="5975075" y="2327500"/>
            <a:chExt cx="420100" cy="388350"/>
          </a:xfrm>
        </p:grpSpPr>
        <p:sp>
          <p:nvSpPr>
            <p:cNvPr id="58" name="Shape 58"/>
            <p:cNvSpPr/>
            <p:nvPr/>
          </p:nvSpPr>
          <p:spPr>
            <a:xfrm>
              <a:off x="5975075" y="2474650"/>
              <a:ext cx="98325" cy="220450"/>
            </a:xfrm>
            <a:custGeom>
              <a:avLst/>
              <a:gdLst/>
              <a:ahLst/>
              <a:cxnLst/>
              <a:rect l="0" t="0" r="0" b="0"/>
              <a:pathLst>
                <a:path w="3933" h="8818" extrusionOk="0">
                  <a:moveTo>
                    <a:pt x="2418" y="1002"/>
                  </a:moveTo>
                  <a:lnTo>
                    <a:pt x="2565" y="1027"/>
                  </a:lnTo>
                  <a:lnTo>
                    <a:pt x="2687" y="1075"/>
                  </a:lnTo>
                  <a:lnTo>
                    <a:pt x="2809" y="1124"/>
                  </a:lnTo>
                  <a:lnTo>
                    <a:pt x="2907" y="1222"/>
                  </a:lnTo>
                  <a:lnTo>
                    <a:pt x="3005" y="1320"/>
                  </a:lnTo>
                  <a:lnTo>
                    <a:pt x="3078" y="1442"/>
                  </a:lnTo>
                  <a:lnTo>
                    <a:pt x="3102" y="1564"/>
                  </a:lnTo>
                  <a:lnTo>
                    <a:pt x="3127" y="1710"/>
                  </a:lnTo>
                  <a:lnTo>
                    <a:pt x="3102" y="1857"/>
                  </a:lnTo>
                  <a:lnTo>
                    <a:pt x="3078" y="1979"/>
                  </a:lnTo>
                  <a:lnTo>
                    <a:pt x="3005" y="2101"/>
                  </a:lnTo>
                  <a:lnTo>
                    <a:pt x="2907" y="2223"/>
                  </a:lnTo>
                  <a:lnTo>
                    <a:pt x="2809" y="2297"/>
                  </a:lnTo>
                  <a:lnTo>
                    <a:pt x="2687" y="2370"/>
                  </a:lnTo>
                  <a:lnTo>
                    <a:pt x="2565" y="2394"/>
                  </a:lnTo>
                  <a:lnTo>
                    <a:pt x="2418" y="2419"/>
                  </a:lnTo>
                  <a:lnTo>
                    <a:pt x="2272" y="2394"/>
                  </a:lnTo>
                  <a:lnTo>
                    <a:pt x="2150" y="2370"/>
                  </a:lnTo>
                  <a:lnTo>
                    <a:pt x="2028" y="2297"/>
                  </a:lnTo>
                  <a:lnTo>
                    <a:pt x="1930" y="2223"/>
                  </a:lnTo>
                  <a:lnTo>
                    <a:pt x="1832" y="2101"/>
                  </a:lnTo>
                  <a:lnTo>
                    <a:pt x="1759" y="1979"/>
                  </a:lnTo>
                  <a:lnTo>
                    <a:pt x="1735" y="1857"/>
                  </a:lnTo>
                  <a:lnTo>
                    <a:pt x="1710" y="1710"/>
                  </a:lnTo>
                  <a:lnTo>
                    <a:pt x="1735" y="1564"/>
                  </a:lnTo>
                  <a:lnTo>
                    <a:pt x="1759" y="1442"/>
                  </a:lnTo>
                  <a:lnTo>
                    <a:pt x="1832" y="1320"/>
                  </a:lnTo>
                  <a:lnTo>
                    <a:pt x="1930" y="1222"/>
                  </a:lnTo>
                  <a:lnTo>
                    <a:pt x="2028" y="1124"/>
                  </a:lnTo>
                  <a:lnTo>
                    <a:pt x="2150" y="1075"/>
                  </a:lnTo>
                  <a:lnTo>
                    <a:pt x="2272" y="1027"/>
                  </a:lnTo>
                  <a:lnTo>
                    <a:pt x="2418" y="1002"/>
                  </a:lnTo>
                  <a:close/>
                  <a:moveTo>
                    <a:pt x="1" y="1"/>
                  </a:moveTo>
                  <a:lnTo>
                    <a:pt x="1" y="8817"/>
                  </a:lnTo>
                  <a:lnTo>
                    <a:pt x="3933" y="8817"/>
                  </a:lnTo>
                  <a:lnTo>
                    <a:pt x="3933" y="1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Shape 59"/>
            <p:cNvSpPr/>
            <p:nvPr/>
          </p:nvSpPr>
          <p:spPr>
            <a:xfrm>
              <a:off x="6088025" y="2327500"/>
              <a:ext cx="307150" cy="388350"/>
            </a:xfrm>
            <a:custGeom>
              <a:avLst/>
              <a:gdLst/>
              <a:ahLst/>
              <a:cxnLst/>
              <a:rect l="0" t="0" r="0" b="0"/>
              <a:pathLst>
                <a:path w="12286" h="15534" extrusionOk="0">
                  <a:moveTo>
                    <a:pt x="6326" y="1"/>
                  </a:moveTo>
                  <a:lnTo>
                    <a:pt x="5960" y="25"/>
                  </a:lnTo>
                  <a:lnTo>
                    <a:pt x="5716" y="74"/>
                  </a:lnTo>
                  <a:lnTo>
                    <a:pt x="5520" y="147"/>
                  </a:lnTo>
                  <a:lnTo>
                    <a:pt x="5374" y="221"/>
                  </a:lnTo>
                  <a:lnTo>
                    <a:pt x="4983" y="1466"/>
                  </a:lnTo>
                  <a:lnTo>
                    <a:pt x="4788" y="2028"/>
                  </a:lnTo>
                  <a:lnTo>
                    <a:pt x="4592" y="2541"/>
                  </a:lnTo>
                  <a:lnTo>
                    <a:pt x="4397" y="3005"/>
                  </a:lnTo>
                  <a:lnTo>
                    <a:pt x="4202" y="3396"/>
                  </a:lnTo>
                  <a:lnTo>
                    <a:pt x="4031" y="3689"/>
                  </a:lnTo>
                  <a:lnTo>
                    <a:pt x="3884" y="3933"/>
                  </a:lnTo>
                  <a:lnTo>
                    <a:pt x="3664" y="4153"/>
                  </a:lnTo>
                  <a:lnTo>
                    <a:pt x="3322" y="4495"/>
                  </a:lnTo>
                  <a:lnTo>
                    <a:pt x="2516" y="5252"/>
                  </a:lnTo>
                  <a:lnTo>
                    <a:pt x="1442" y="6229"/>
                  </a:lnTo>
                  <a:lnTo>
                    <a:pt x="1" y="6229"/>
                  </a:lnTo>
                  <a:lnTo>
                    <a:pt x="1" y="13433"/>
                  </a:lnTo>
                  <a:lnTo>
                    <a:pt x="1515" y="13433"/>
                  </a:lnTo>
                  <a:lnTo>
                    <a:pt x="2004" y="13678"/>
                  </a:lnTo>
                  <a:lnTo>
                    <a:pt x="2687" y="13971"/>
                  </a:lnTo>
                  <a:lnTo>
                    <a:pt x="3567" y="14313"/>
                  </a:lnTo>
                  <a:lnTo>
                    <a:pt x="4544" y="14679"/>
                  </a:lnTo>
                  <a:lnTo>
                    <a:pt x="5594" y="14997"/>
                  </a:lnTo>
                  <a:lnTo>
                    <a:pt x="6131" y="15143"/>
                  </a:lnTo>
                  <a:lnTo>
                    <a:pt x="6668" y="15265"/>
                  </a:lnTo>
                  <a:lnTo>
                    <a:pt x="7181" y="15387"/>
                  </a:lnTo>
                  <a:lnTo>
                    <a:pt x="7694" y="15461"/>
                  </a:lnTo>
                  <a:lnTo>
                    <a:pt x="8158" y="15509"/>
                  </a:lnTo>
                  <a:lnTo>
                    <a:pt x="8622" y="15534"/>
                  </a:lnTo>
                  <a:lnTo>
                    <a:pt x="9404" y="15534"/>
                  </a:lnTo>
                  <a:lnTo>
                    <a:pt x="9819" y="15509"/>
                  </a:lnTo>
                  <a:lnTo>
                    <a:pt x="10210" y="15461"/>
                  </a:lnTo>
                  <a:lnTo>
                    <a:pt x="10552" y="15363"/>
                  </a:lnTo>
                  <a:lnTo>
                    <a:pt x="10723" y="15314"/>
                  </a:lnTo>
                  <a:lnTo>
                    <a:pt x="10845" y="15265"/>
                  </a:lnTo>
                  <a:lnTo>
                    <a:pt x="10967" y="15192"/>
                  </a:lnTo>
                  <a:lnTo>
                    <a:pt x="11064" y="15094"/>
                  </a:lnTo>
                  <a:lnTo>
                    <a:pt x="11113" y="14997"/>
                  </a:lnTo>
                  <a:lnTo>
                    <a:pt x="11162" y="14874"/>
                  </a:lnTo>
                  <a:lnTo>
                    <a:pt x="11235" y="14166"/>
                  </a:lnTo>
                  <a:lnTo>
                    <a:pt x="11211" y="13995"/>
                  </a:lnTo>
                  <a:lnTo>
                    <a:pt x="11162" y="13849"/>
                  </a:lnTo>
                  <a:lnTo>
                    <a:pt x="11064" y="13702"/>
                  </a:lnTo>
                  <a:lnTo>
                    <a:pt x="10918" y="13580"/>
                  </a:lnTo>
                  <a:lnTo>
                    <a:pt x="11040" y="13556"/>
                  </a:lnTo>
                  <a:lnTo>
                    <a:pt x="11162" y="13507"/>
                  </a:lnTo>
                  <a:lnTo>
                    <a:pt x="11284" y="13458"/>
                  </a:lnTo>
                  <a:lnTo>
                    <a:pt x="11382" y="13360"/>
                  </a:lnTo>
                  <a:lnTo>
                    <a:pt x="11455" y="13263"/>
                  </a:lnTo>
                  <a:lnTo>
                    <a:pt x="11528" y="13140"/>
                  </a:lnTo>
                  <a:lnTo>
                    <a:pt x="11577" y="12994"/>
                  </a:lnTo>
                  <a:lnTo>
                    <a:pt x="11602" y="12872"/>
                  </a:lnTo>
                  <a:lnTo>
                    <a:pt x="11675" y="11993"/>
                  </a:lnTo>
                  <a:lnTo>
                    <a:pt x="11675" y="11870"/>
                  </a:lnTo>
                  <a:lnTo>
                    <a:pt x="11675" y="11773"/>
                  </a:lnTo>
                  <a:lnTo>
                    <a:pt x="11651" y="11651"/>
                  </a:lnTo>
                  <a:lnTo>
                    <a:pt x="11602" y="11553"/>
                  </a:lnTo>
                  <a:lnTo>
                    <a:pt x="11480" y="11382"/>
                  </a:lnTo>
                  <a:lnTo>
                    <a:pt x="11406" y="11309"/>
                  </a:lnTo>
                  <a:lnTo>
                    <a:pt x="11333" y="11235"/>
                  </a:lnTo>
                  <a:lnTo>
                    <a:pt x="11455" y="11211"/>
                  </a:lnTo>
                  <a:lnTo>
                    <a:pt x="11553" y="11162"/>
                  </a:lnTo>
                  <a:lnTo>
                    <a:pt x="11651" y="11089"/>
                  </a:lnTo>
                  <a:lnTo>
                    <a:pt x="11748" y="10991"/>
                  </a:lnTo>
                  <a:lnTo>
                    <a:pt x="11822" y="10893"/>
                  </a:lnTo>
                  <a:lnTo>
                    <a:pt x="11870" y="10796"/>
                  </a:lnTo>
                  <a:lnTo>
                    <a:pt x="11919" y="10674"/>
                  </a:lnTo>
                  <a:lnTo>
                    <a:pt x="11944" y="10527"/>
                  </a:lnTo>
                  <a:lnTo>
                    <a:pt x="12017" y="9672"/>
                  </a:lnTo>
                  <a:lnTo>
                    <a:pt x="12017" y="9550"/>
                  </a:lnTo>
                  <a:lnTo>
                    <a:pt x="12017" y="9428"/>
                  </a:lnTo>
                  <a:lnTo>
                    <a:pt x="11993" y="9306"/>
                  </a:lnTo>
                  <a:lnTo>
                    <a:pt x="11944" y="9208"/>
                  </a:lnTo>
                  <a:lnTo>
                    <a:pt x="11895" y="9111"/>
                  </a:lnTo>
                  <a:lnTo>
                    <a:pt x="11822" y="9037"/>
                  </a:lnTo>
                  <a:lnTo>
                    <a:pt x="11748" y="8964"/>
                  </a:lnTo>
                  <a:lnTo>
                    <a:pt x="11651" y="8891"/>
                  </a:lnTo>
                  <a:lnTo>
                    <a:pt x="11748" y="8866"/>
                  </a:lnTo>
                  <a:lnTo>
                    <a:pt x="11846" y="8793"/>
                  </a:lnTo>
                  <a:lnTo>
                    <a:pt x="11944" y="8720"/>
                  </a:lnTo>
                  <a:lnTo>
                    <a:pt x="12017" y="8647"/>
                  </a:lnTo>
                  <a:lnTo>
                    <a:pt x="12090" y="8549"/>
                  </a:lnTo>
                  <a:lnTo>
                    <a:pt x="12139" y="8451"/>
                  </a:lnTo>
                  <a:lnTo>
                    <a:pt x="12163" y="8329"/>
                  </a:lnTo>
                  <a:lnTo>
                    <a:pt x="12188" y="8207"/>
                  </a:lnTo>
                  <a:lnTo>
                    <a:pt x="12286" y="7328"/>
                  </a:lnTo>
                  <a:lnTo>
                    <a:pt x="12261" y="7206"/>
                  </a:lnTo>
                  <a:lnTo>
                    <a:pt x="12237" y="7083"/>
                  </a:lnTo>
                  <a:lnTo>
                    <a:pt x="12188" y="6986"/>
                  </a:lnTo>
                  <a:lnTo>
                    <a:pt x="12139" y="6888"/>
                  </a:lnTo>
                  <a:lnTo>
                    <a:pt x="12066" y="6790"/>
                  </a:lnTo>
                  <a:lnTo>
                    <a:pt x="11968" y="6717"/>
                  </a:lnTo>
                  <a:lnTo>
                    <a:pt x="11748" y="6571"/>
                  </a:lnTo>
                  <a:lnTo>
                    <a:pt x="11504" y="6448"/>
                  </a:lnTo>
                  <a:lnTo>
                    <a:pt x="11211" y="6351"/>
                  </a:lnTo>
                  <a:lnTo>
                    <a:pt x="10893" y="6278"/>
                  </a:lnTo>
                  <a:lnTo>
                    <a:pt x="10576" y="6229"/>
                  </a:lnTo>
                  <a:lnTo>
                    <a:pt x="9892" y="6131"/>
                  </a:lnTo>
                  <a:lnTo>
                    <a:pt x="8842" y="6033"/>
                  </a:lnTo>
                  <a:lnTo>
                    <a:pt x="7596" y="5960"/>
                  </a:lnTo>
                  <a:lnTo>
                    <a:pt x="6326" y="5887"/>
                  </a:lnTo>
                  <a:lnTo>
                    <a:pt x="6497" y="5594"/>
                  </a:lnTo>
                  <a:lnTo>
                    <a:pt x="6644" y="5252"/>
                  </a:lnTo>
                  <a:lnTo>
                    <a:pt x="6790" y="4885"/>
                  </a:lnTo>
                  <a:lnTo>
                    <a:pt x="6888" y="4495"/>
                  </a:lnTo>
                  <a:lnTo>
                    <a:pt x="6986" y="4104"/>
                  </a:lnTo>
                  <a:lnTo>
                    <a:pt x="7083" y="3689"/>
                  </a:lnTo>
                  <a:lnTo>
                    <a:pt x="7181" y="2883"/>
                  </a:lnTo>
                  <a:lnTo>
                    <a:pt x="7254" y="2150"/>
                  </a:lnTo>
                  <a:lnTo>
                    <a:pt x="7303" y="1539"/>
                  </a:lnTo>
                  <a:lnTo>
                    <a:pt x="7303" y="978"/>
                  </a:lnTo>
                  <a:lnTo>
                    <a:pt x="7303" y="807"/>
                  </a:lnTo>
                  <a:lnTo>
                    <a:pt x="7230" y="611"/>
                  </a:lnTo>
                  <a:lnTo>
                    <a:pt x="7157" y="465"/>
                  </a:lnTo>
                  <a:lnTo>
                    <a:pt x="7035" y="318"/>
                  </a:lnTo>
                  <a:lnTo>
                    <a:pt x="6888" y="172"/>
                  </a:lnTo>
                  <a:lnTo>
                    <a:pt x="6717" y="98"/>
                  </a:lnTo>
                  <a:lnTo>
                    <a:pt x="6522" y="25"/>
                  </a:lnTo>
                  <a:lnTo>
                    <a:pt x="6326" y="1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0" name="Shape 60"/>
          <p:cNvSpPr/>
          <p:nvPr/>
        </p:nvSpPr>
        <p:spPr>
          <a:xfrm>
            <a:off x="393600" y="3346627"/>
            <a:ext cx="166061" cy="287704"/>
          </a:xfrm>
          <a:custGeom>
            <a:avLst/>
            <a:gdLst/>
            <a:ahLst/>
            <a:cxnLst/>
            <a:rect l="0" t="0" r="0" b="0"/>
            <a:pathLst>
              <a:path w="11870" h="20565" extrusionOk="0">
                <a:moveTo>
                  <a:pt x="6301" y="977"/>
                </a:moveTo>
                <a:lnTo>
                  <a:pt x="6423" y="1002"/>
                </a:lnTo>
                <a:lnTo>
                  <a:pt x="6497" y="1075"/>
                </a:lnTo>
                <a:lnTo>
                  <a:pt x="6570" y="1148"/>
                </a:lnTo>
                <a:lnTo>
                  <a:pt x="6594" y="1270"/>
                </a:lnTo>
                <a:lnTo>
                  <a:pt x="6570" y="1368"/>
                </a:lnTo>
                <a:lnTo>
                  <a:pt x="6497" y="1466"/>
                </a:lnTo>
                <a:lnTo>
                  <a:pt x="6423" y="1515"/>
                </a:lnTo>
                <a:lnTo>
                  <a:pt x="6301" y="1539"/>
                </a:lnTo>
                <a:lnTo>
                  <a:pt x="5569" y="1539"/>
                </a:lnTo>
                <a:lnTo>
                  <a:pt x="5446" y="1515"/>
                </a:lnTo>
                <a:lnTo>
                  <a:pt x="5373" y="1466"/>
                </a:lnTo>
                <a:lnTo>
                  <a:pt x="5300" y="1368"/>
                </a:lnTo>
                <a:lnTo>
                  <a:pt x="5276" y="1270"/>
                </a:lnTo>
                <a:lnTo>
                  <a:pt x="5300" y="1148"/>
                </a:lnTo>
                <a:lnTo>
                  <a:pt x="5373" y="1075"/>
                </a:lnTo>
                <a:lnTo>
                  <a:pt x="5446" y="1002"/>
                </a:lnTo>
                <a:lnTo>
                  <a:pt x="5569" y="977"/>
                </a:lnTo>
                <a:close/>
                <a:moveTo>
                  <a:pt x="10575" y="2565"/>
                </a:moveTo>
                <a:lnTo>
                  <a:pt x="10575" y="16706"/>
                </a:lnTo>
                <a:lnTo>
                  <a:pt x="1295" y="16706"/>
                </a:lnTo>
                <a:lnTo>
                  <a:pt x="1295" y="2565"/>
                </a:lnTo>
                <a:close/>
                <a:moveTo>
                  <a:pt x="5935" y="17780"/>
                </a:moveTo>
                <a:lnTo>
                  <a:pt x="6106" y="17805"/>
                </a:lnTo>
                <a:lnTo>
                  <a:pt x="6277" y="17854"/>
                </a:lnTo>
                <a:lnTo>
                  <a:pt x="6423" y="17927"/>
                </a:lnTo>
                <a:lnTo>
                  <a:pt x="6545" y="18025"/>
                </a:lnTo>
                <a:lnTo>
                  <a:pt x="6643" y="18147"/>
                </a:lnTo>
                <a:lnTo>
                  <a:pt x="6716" y="18293"/>
                </a:lnTo>
                <a:lnTo>
                  <a:pt x="6765" y="18464"/>
                </a:lnTo>
                <a:lnTo>
                  <a:pt x="6790" y="18635"/>
                </a:lnTo>
                <a:lnTo>
                  <a:pt x="6765" y="18806"/>
                </a:lnTo>
                <a:lnTo>
                  <a:pt x="6716" y="18977"/>
                </a:lnTo>
                <a:lnTo>
                  <a:pt x="6643" y="19124"/>
                </a:lnTo>
                <a:lnTo>
                  <a:pt x="6545" y="19246"/>
                </a:lnTo>
                <a:lnTo>
                  <a:pt x="6423" y="19343"/>
                </a:lnTo>
                <a:lnTo>
                  <a:pt x="6277" y="19417"/>
                </a:lnTo>
                <a:lnTo>
                  <a:pt x="6106" y="19465"/>
                </a:lnTo>
                <a:lnTo>
                  <a:pt x="5935" y="19490"/>
                </a:lnTo>
                <a:lnTo>
                  <a:pt x="5764" y="19465"/>
                </a:lnTo>
                <a:lnTo>
                  <a:pt x="5593" y="19417"/>
                </a:lnTo>
                <a:lnTo>
                  <a:pt x="5446" y="19343"/>
                </a:lnTo>
                <a:lnTo>
                  <a:pt x="5324" y="19246"/>
                </a:lnTo>
                <a:lnTo>
                  <a:pt x="5227" y="19124"/>
                </a:lnTo>
                <a:lnTo>
                  <a:pt x="5153" y="18977"/>
                </a:lnTo>
                <a:lnTo>
                  <a:pt x="5105" y="18806"/>
                </a:lnTo>
                <a:lnTo>
                  <a:pt x="5080" y="18635"/>
                </a:lnTo>
                <a:lnTo>
                  <a:pt x="5105" y="18464"/>
                </a:lnTo>
                <a:lnTo>
                  <a:pt x="5153" y="18293"/>
                </a:lnTo>
                <a:lnTo>
                  <a:pt x="5227" y="18147"/>
                </a:lnTo>
                <a:lnTo>
                  <a:pt x="5324" y="18025"/>
                </a:lnTo>
                <a:lnTo>
                  <a:pt x="5446" y="17927"/>
                </a:lnTo>
                <a:lnTo>
                  <a:pt x="5593" y="17854"/>
                </a:lnTo>
                <a:lnTo>
                  <a:pt x="5764" y="17805"/>
                </a:lnTo>
                <a:lnTo>
                  <a:pt x="5935" y="17780"/>
                </a:lnTo>
                <a:close/>
                <a:moveTo>
                  <a:pt x="1295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6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6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95" y="20565"/>
                </a:lnTo>
                <a:lnTo>
                  <a:pt x="10575" y="20565"/>
                </a:lnTo>
                <a:lnTo>
                  <a:pt x="10844" y="20540"/>
                </a:lnTo>
                <a:lnTo>
                  <a:pt x="11088" y="20467"/>
                </a:lnTo>
                <a:lnTo>
                  <a:pt x="11308" y="20345"/>
                </a:lnTo>
                <a:lnTo>
                  <a:pt x="11503" y="20198"/>
                </a:lnTo>
                <a:lnTo>
                  <a:pt x="11650" y="20003"/>
                </a:lnTo>
                <a:lnTo>
                  <a:pt x="11772" y="19783"/>
                </a:lnTo>
                <a:lnTo>
                  <a:pt x="11845" y="19539"/>
                </a:lnTo>
                <a:lnTo>
                  <a:pt x="11870" y="19270"/>
                </a:lnTo>
                <a:lnTo>
                  <a:pt x="11870" y="1295"/>
                </a:lnTo>
                <a:lnTo>
                  <a:pt x="11845" y="1026"/>
                </a:lnTo>
                <a:lnTo>
                  <a:pt x="11772" y="782"/>
                </a:lnTo>
                <a:lnTo>
                  <a:pt x="11650" y="562"/>
                </a:lnTo>
                <a:lnTo>
                  <a:pt x="11503" y="367"/>
                </a:lnTo>
                <a:lnTo>
                  <a:pt x="11308" y="220"/>
                </a:lnTo>
                <a:lnTo>
                  <a:pt x="11088" y="98"/>
                </a:lnTo>
                <a:lnTo>
                  <a:pt x="10844" y="25"/>
                </a:lnTo>
                <a:lnTo>
                  <a:pt x="10575" y="0"/>
                </a:lnTo>
                <a:close/>
              </a:path>
            </a:pathLst>
          </a:custGeom>
          <a:solidFill>
            <a:srgbClr val="19BB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1" name="Shape 61"/>
          <p:cNvGrpSpPr/>
          <p:nvPr/>
        </p:nvGrpSpPr>
        <p:grpSpPr>
          <a:xfrm>
            <a:off x="305253" y="553856"/>
            <a:ext cx="247469" cy="392302"/>
            <a:chOff x="6718575" y="2318625"/>
            <a:chExt cx="256950" cy="407375"/>
          </a:xfrm>
        </p:grpSpPr>
        <p:sp>
          <p:nvSpPr>
            <p:cNvPr id="62" name="Shape 62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19BBD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Shape 63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19BBD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Shape 64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19BBD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Shape 65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19BBD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Shape 66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19BBD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Shape 67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19BBD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Shape 68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19BBD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Shape 69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19BBD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0" name="Shape 70"/>
          <p:cNvGrpSpPr/>
          <p:nvPr/>
        </p:nvGrpSpPr>
        <p:grpSpPr>
          <a:xfrm>
            <a:off x="1419984" y="3634331"/>
            <a:ext cx="342882" cy="350068"/>
            <a:chOff x="3951850" y="2985350"/>
            <a:chExt cx="407950" cy="416500"/>
          </a:xfrm>
        </p:grpSpPr>
        <p:sp>
          <p:nvSpPr>
            <p:cNvPr id="71" name="Shape 71"/>
            <p:cNvSpPr/>
            <p:nvPr/>
          </p:nvSpPr>
          <p:spPr>
            <a:xfrm>
              <a:off x="3951850" y="2985350"/>
              <a:ext cx="314800" cy="314825"/>
            </a:xfrm>
            <a:custGeom>
              <a:avLst/>
              <a:gdLst/>
              <a:ahLst/>
              <a:cxnLst/>
              <a:rect l="0" t="0" r="0" b="0"/>
              <a:pathLst>
                <a:path w="12592" h="12593" fill="none" extrusionOk="0">
                  <a:moveTo>
                    <a:pt x="6284" y="1"/>
                  </a:moveTo>
                  <a:lnTo>
                    <a:pt x="6284" y="1"/>
                  </a:lnTo>
                  <a:lnTo>
                    <a:pt x="5967" y="25"/>
                  </a:lnTo>
                  <a:lnTo>
                    <a:pt x="5651" y="49"/>
                  </a:lnTo>
                  <a:lnTo>
                    <a:pt x="5334" y="74"/>
                  </a:lnTo>
                  <a:lnTo>
                    <a:pt x="5017" y="147"/>
                  </a:lnTo>
                  <a:lnTo>
                    <a:pt x="4725" y="220"/>
                  </a:lnTo>
                  <a:lnTo>
                    <a:pt x="4433" y="293"/>
                  </a:lnTo>
                  <a:lnTo>
                    <a:pt x="4141" y="390"/>
                  </a:lnTo>
                  <a:lnTo>
                    <a:pt x="3848" y="512"/>
                  </a:lnTo>
                  <a:lnTo>
                    <a:pt x="3556" y="634"/>
                  </a:lnTo>
                  <a:lnTo>
                    <a:pt x="3288" y="780"/>
                  </a:lnTo>
                  <a:lnTo>
                    <a:pt x="3020" y="926"/>
                  </a:lnTo>
                  <a:lnTo>
                    <a:pt x="2777" y="1072"/>
                  </a:lnTo>
                  <a:lnTo>
                    <a:pt x="2290" y="1437"/>
                  </a:lnTo>
                  <a:lnTo>
                    <a:pt x="1851" y="1852"/>
                  </a:lnTo>
                  <a:lnTo>
                    <a:pt x="1437" y="2290"/>
                  </a:lnTo>
                  <a:lnTo>
                    <a:pt x="1072" y="2777"/>
                  </a:lnTo>
                  <a:lnTo>
                    <a:pt x="901" y="3045"/>
                  </a:lnTo>
                  <a:lnTo>
                    <a:pt x="755" y="3313"/>
                  </a:lnTo>
                  <a:lnTo>
                    <a:pt x="609" y="3581"/>
                  </a:lnTo>
                  <a:lnTo>
                    <a:pt x="487" y="3849"/>
                  </a:lnTo>
                  <a:lnTo>
                    <a:pt x="390" y="4141"/>
                  </a:lnTo>
                  <a:lnTo>
                    <a:pt x="292" y="4433"/>
                  </a:lnTo>
                  <a:lnTo>
                    <a:pt x="195" y="4725"/>
                  </a:lnTo>
                  <a:lnTo>
                    <a:pt x="122" y="5042"/>
                  </a:lnTo>
                  <a:lnTo>
                    <a:pt x="73" y="5334"/>
                  </a:lnTo>
                  <a:lnTo>
                    <a:pt x="25" y="5651"/>
                  </a:lnTo>
                  <a:lnTo>
                    <a:pt x="0" y="5968"/>
                  </a:lnTo>
                  <a:lnTo>
                    <a:pt x="0" y="6308"/>
                  </a:lnTo>
                  <a:lnTo>
                    <a:pt x="0" y="6308"/>
                  </a:lnTo>
                  <a:lnTo>
                    <a:pt x="0" y="6625"/>
                  </a:lnTo>
                  <a:lnTo>
                    <a:pt x="25" y="6942"/>
                  </a:lnTo>
                  <a:lnTo>
                    <a:pt x="73" y="7258"/>
                  </a:lnTo>
                  <a:lnTo>
                    <a:pt x="122" y="7575"/>
                  </a:lnTo>
                  <a:lnTo>
                    <a:pt x="195" y="7867"/>
                  </a:lnTo>
                  <a:lnTo>
                    <a:pt x="292" y="8184"/>
                  </a:lnTo>
                  <a:lnTo>
                    <a:pt x="390" y="8476"/>
                  </a:lnTo>
                  <a:lnTo>
                    <a:pt x="487" y="8744"/>
                  </a:lnTo>
                  <a:lnTo>
                    <a:pt x="609" y="9036"/>
                  </a:lnTo>
                  <a:lnTo>
                    <a:pt x="755" y="9304"/>
                  </a:lnTo>
                  <a:lnTo>
                    <a:pt x="901" y="9572"/>
                  </a:lnTo>
                  <a:lnTo>
                    <a:pt x="1072" y="9816"/>
                  </a:lnTo>
                  <a:lnTo>
                    <a:pt x="1437" y="10303"/>
                  </a:lnTo>
                  <a:lnTo>
                    <a:pt x="1851" y="10741"/>
                  </a:lnTo>
                  <a:lnTo>
                    <a:pt x="2290" y="11155"/>
                  </a:lnTo>
                  <a:lnTo>
                    <a:pt x="2777" y="11520"/>
                  </a:lnTo>
                  <a:lnTo>
                    <a:pt x="3020" y="11691"/>
                  </a:lnTo>
                  <a:lnTo>
                    <a:pt x="3288" y="11837"/>
                  </a:lnTo>
                  <a:lnTo>
                    <a:pt x="3556" y="11983"/>
                  </a:lnTo>
                  <a:lnTo>
                    <a:pt x="3848" y="12105"/>
                  </a:lnTo>
                  <a:lnTo>
                    <a:pt x="4141" y="12202"/>
                  </a:lnTo>
                  <a:lnTo>
                    <a:pt x="4433" y="12300"/>
                  </a:lnTo>
                  <a:lnTo>
                    <a:pt x="4725" y="12397"/>
                  </a:lnTo>
                  <a:lnTo>
                    <a:pt x="5017" y="12470"/>
                  </a:lnTo>
                  <a:lnTo>
                    <a:pt x="5334" y="12519"/>
                  </a:lnTo>
                  <a:lnTo>
                    <a:pt x="5651" y="12568"/>
                  </a:lnTo>
                  <a:lnTo>
                    <a:pt x="5967" y="12592"/>
                  </a:lnTo>
                  <a:lnTo>
                    <a:pt x="6284" y="12592"/>
                  </a:lnTo>
                  <a:lnTo>
                    <a:pt x="6284" y="12592"/>
                  </a:lnTo>
                  <a:lnTo>
                    <a:pt x="6625" y="12592"/>
                  </a:lnTo>
                  <a:lnTo>
                    <a:pt x="6941" y="12568"/>
                  </a:lnTo>
                  <a:lnTo>
                    <a:pt x="7258" y="12519"/>
                  </a:lnTo>
                  <a:lnTo>
                    <a:pt x="7550" y="12470"/>
                  </a:lnTo>
                  <a:lnTo>
                    <a:pt x="7867" y="12397"/>
                  </a:lnTo>
                  <a:lnTo>
                    <a:pt x="8159" y="12300"/>
                  </a:lnTo>
                  <a:lnTo>
                    <a:pt x="8451" y="12202"/>
                  </a:lnTo>
                  <a:lnTo>
                    <a:pt x="8744" y="12105"/>
                  </a:lnTo>
                  <a:lnTo>
                    <a:pt x="9012" y="11983"/>
                  </a:lnTo>
                  <a:lnTo>
                    <a:pt x="9279" y="11837"/>
                  </a:lnTo>
                  <a:lnTo>
                    <a:pt x="9547" y="11691"/>
                  </a:lnTo>
                  <a:lnTo>
                    <a:pt x="9815" y="11520"/>
                  </a:lnTo>
                  <a:lnTo>
                    <a:pt x="10302" y="11155"/>
                  </a:lnTo>
                  <a:lnTo>
                    <a:pt x="10741" y="10741"/>
                  </a:lnTo>
                  <a:lnTo>
                    <a:pt x="11155" y="10303"/>
                  </a:lnTo>
                  <a:lnTo>
                    <a:pt x="11520" y="9816"/>
                  </a:lnTo>
                  <a:lnTo>
                    <a:pt x="11666" y="9572"/>
                  </a:lnTo>
                  <a:lnTo>
                    <a:pt x="11812" y="9304"/>
                  </a:lnTo>
                  <a:lnTo>
                    <a:pt x="11958" y="9036"/>
                  </a:lnTo>
                  <a:lnTo>
                    <a:pt x="12080" y="8744"/>
                  </a:lnTo>
                  <a:lnTo>
                    <a:pt x="12202" y="8476"/>
                  </a:lnTo>
                  <a:lnTo>
                    <a:pt x="12299" y="8184"/>
                  </a:lnTo>
                  <a:lnTo>
                    <a:pt x="12397" y="7867"/>
                  </a:lnTo>
                  <a:lnTo>
                    <a:pt x="12446" y="7575"/>
                  </a:lnTo>
                  <a:lnTo>
                    <a:pt x="12519" y="7258"/>
                  </a:lnTo>
                  <a:lnTo>
                    <a:pt x="12543" y="6942"/>
                  </a:lnTo>
                  <a:lnTo>
                    <a:pt x="12567" y="6625"/>
                  </a:lnTo>
                  <a:lnTo>
                    <a:pt x="12592" y="6308"/>
                  </a:lnTo>
                  <a:lnTo>
                    <a:pt x="12592" y="6308"/>
                  </a:lnTo>
                  <a:lnTo>
                    <a:pt x="12567" y="5968"/>
                  </a:lnTo>
                  <a:lnTo>
                    <a:pt x="12543" y="5651"/>
                  </a:lnTo>
                  <a:lnTo>
                    <a:pt x="12519" y="5334"/>
                  </a:lnTo>
                  <a:lnTo>
                    <a:pt x="12446" y="5042"/>
                  </a:lnTo>
                  <a:lnTo>
                    <a:pt x="12397" y="4725"/>
                  </a:lnTo>
                  <a:lnTo>
                    <a:pt x="12299" y="4433"/>
                  </a:lnTo>
                  <a:lnTo>
                    <a:pt x="12202" y="4141"/>
                  </a:lnTo>
                  <a:lnTo>
                    <a:pt x="12080" y="3849"/>
                  </a:lnTo>
                  <a:lnTo>
                    <a:pt x="11958" y="3581"/>
                  </a:lnTo>
                  <a:lnTo>
                    <a:pt x="11812" y="3313"/>
                  </a:lnTo>
                  <a:lnTo>
                    <a:pt x="11666" y="3045"/>
                  </a:lnTo>
                  <a:lnTo>
                    <a:pt x="11520" y="2777"/>
                  </a:lnTo>
                  <a:lnTo>
                    <a:pt x="11155" y="2290"/>
                  </a:lnTo>
                  <a:lnTo>
                    <a:pt x="10741" y="1852"/>
                  </a:lnTo>
                  <a:lnTo>
                    <a:pt x="10302" y="1437"/>
                  </a:lnTo>
                  <a:lnTo>
                    <a:pt x="9815" y="1072"/>
                  </a:lnTo>
                  <a:lnTo>
                    <a:pt x="9547" y="926"/>
                  </a:lnTo>
                  <a:lnTo>
                    <a:pt x="9279" y="780"/>
                  </a:lnTo>
                  <a:lnTo>
                    <a:pt x="9012" y="634"/>
                  </a:lnTo>
                  <a:lnTo>
                    <a:pt x="8744" y="512"/>
                  </a:lnTo>
                  <a:lnTo>
                    <a:pt x="8451" y="390"/>
                  </a:lnTo>
                  <a:lnTo>
                    <a:pt x="8159" y="293"/>
                  </a:lnTo>
                  <a:lnTo>
                    <a:pt x="7867" y="220"/>
                  </a:lnTo>
                  <a:lnTo>
                    <a:pt x="7550" y="147"/>
                  </a:lnTo>
                  <a:lnTo>
                    <a:pt x="7258" y="74"/>
                  </a:lnTo>
                  <a:lnTo>
                    <a:pt x="6941" y="49"/>
                  </a:lnTo>
                  <a:lnTo>
                    <a:pt x="6625" y="25"/>
                  </a:lnTo>
                  <a:lnTo>
                    <a:pt x="6284" y="1"/>
                  </a:lnTo>
                  <a:lnTo>
                    <a:pt x="6284" y="1"/>
                  </a:lnTo>
                  <a:close/>
                </a:path>
              </a:pathLst>
            </a:custGeom>
            <a:noFill/>
            <a:ln w="19050" cap="rnd" cmpd="sng">
              <a:solidFill>
                <a:srgbClr val="18476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Shape 72"/>
            <p:cNvSpPr/>
            <p:nvPr/>
          </p:nvSpPr>
          <p:spPr>
            <a:xfrm>
              <a:off x="3988375" y="3021875"/>
              <a:ext cx="241750" cy="241750"/>
            </a:xfrm>
            <a:custGeom>
              <a:avLst/>
              <a:gdLst/>
              <a:ahLst/>
              <a:cxnLst/>
              <a:rect l="0" t="0" r="0" b="0"/>
              <a:pathLst>
                <a:path w="9670" h="9670" fill="none" extrusionOk="0">
                  <a:moveTo>
                    <a:pt x="4823" y="1"/>
                  </a:moveTo>
                  <a:lnTo>
                    <a:pt x="4823" y="1"/>
                  </a:lnTo>
                  <a:lnTo>
                    <a:pt x="4336" y="25"/>
                  </a:lnTo>
                  <a:lnTo>
                    <a:pt x="3849" y="98"/>
                  </a:lnTo>
                  <a:lnTo>
                    <a:pt x="3386" y="220"/>
                  </a:lnTo>
                  <a:lnTo>
                    <a:pt x="2947" y="391"/>
                  </a:lnTo>
                  <a:lnTo>
                    <a:pt x="2533" y="585"/>
                  </a:lnTo>
                  <a:lnTo>
                    <a:pt x="2144" y="829"/>
                  </a:lnTo>
                  <a:lnTo>
                    <a:pt x="1754" y="1121"/>
                  </a:lnTo>
                  <a:lnTo>
                    <a:pt x="1413" y="1438"/>
                  </a:lnTo>
                  <a:lnTo>
                    <a:pt x="1096" y="1779"/>
                  </a:lnTo>
                  <a:lnTo>
                    <a:pt x="829" y="2144"/>
                  </a:lnTo>
                  <a:lnTo>
                    <a:pt x="585" y="2534"/>
                  </a:lnTo>
                  <a:lnTo>
                    <a:pt x="390" y="2972"/>
                  </a:lnTo>
                  <a:lnTo>
                    <a:pt x="220" y="3411"/>
                  </a:lnTo>
                  <a:lnTo>
                    <a:pt x="98" y="3873"/>
                  </a:lnTo>
                  <a:lnTo>
                    <a:pt x="25" y="4336"/>
                  </a:lnTo>
                  <a:lnTo>
                    <a:pt x="1" y="4847"/>
                  </a:lnTo>
                  <a:lnTo>
                    <a:pt x="1" y="4847"/>
                  </a:lnTo>
                  <a:lnTo>
                    <a:pt x="25" y="5335"/>
                  </a:lnTo>
                  <a:lnTo>
                    <a:pt x="98" y="5822"/>
                  </a:lnTo>
                  <a:lnTo>
                    <a:pt x="220" y="6284"/>
                  </a:lnTo>
                  <a:lnTo>
                    <a:pt x="390" y="6723"/>
                  </a:lnTo>
                  <a:lnTo>
                    <a:pt x="585" y="7137"/>
                  </a:lnTo>
                  <a:lnTo>
                    <a:pt x="829" y="7527"/>
                  </a:lnTo>
                  <a:lnTo>
                    <a:pt x="1096" y="7916"/>
                  </a:lnTo>
                  <a:lnTo>
                    <a:pt x="1413" y="8257"/>
                  </a:lnTo>
                  <a:lnTo>
                    <a:pt x="1754" y="8574"/>
                  </a:lnTo>
                  <a:lnTo>
                    <a:pt x="2144" y="8842"/>
                  </a:lnTo>
                  <a:lnTo>
                    <a:pt x="2533" y="9085"/>
                  </a:lnTo>
                  <a:lnTo>
                    <a:pt x="2947" y="9280"/>
                  </a:lnTo>
                  <a:lnTo>
                    <a:pt x="3386" y="9451"/>
                  </a:lnTo>
                  <a:lnTo>
                    <a:pt x="3849" y="9572"/>
                  </a:lnTo>
                  <a:lnTo>
                    <a:pt x="4336" y="9645"/>
                  </a:lnTo>
                  <a:lnTo>
                    <a:pt x="4823" y="9670"/>
                  </a:lnTo>
                  <a:lnTo>
                    <a:pt x="4823" y="9670"/>
                  </a:lnTo>
                  <a:lnTo>
                    <a:pt x="5334" y="9645"/>
                  </a:lnTo>
                  <a:lnTo>
                    <a:pt x="5797" y="9572"/>
                  </a:lnTo>
                  <a:lnTo>
                    <a:pt x="6260" y="9451"/>
                  </a:lnTo>
                  <a:lnTo>
                    <a:pt x="6698" y="9280"/>
                  </a:lnTo>
                  <a:lnTo>
                    <a:pt x="7136" y="9085"/>
                  </a:lnTo>
                  <a:lnTo>
                    <a:pt x="7526" y="8842"/>
                  </a:lnTo>
                  <a:lnTo>
                    <a:pt x="7892" y="8574"/>
                  </a:lnTo>
                  <a:lnTo>
                    <a:pt x="8232" y="8257"/>
                  </a:lnTo>
                  <a:lnTo>
                    <a:pt x="8549" y="7916"/>
                  </a:lnTo>
                  <a:lnTo>
                    <a:pt x="8841" y="7527"/>
                  </a:lnTo>
                  <a:lnTo>
                    <a:pt x="9085" y="7137"/>
                  </a:lnTo>
                  <a:lnTo>
                    <a:pt x="9280" y="6723"/>
                  </a:lnTo>
                  <a:lnTo>
                    <a:pt x="9450" y="6284"/>
                  </a:lnTo>
                  <a:lnTo>
                    <a:pt x="9572" y="5822"/>
                  </a:lnTo>
                  <a:lnTo>
                    <a:pt x="9645" y="5335"/>
                  </a:lnTo>
                  <a:lnTo>
                    <a:pt x="9669" y="4847"/>
                  </a:lnTo>
                  <a:lnTo>
                    <a:pt x="9669" y="4847"/>
                  </a:lnTo>
                  <a:lnTo>
                    <a:pt x="9645" y="4336"/>
                  </a:lnTo>
                  <a:lnTo>
                    <a:pt x="9572" y="3873"/>
                  </a:lnTo>
                  <a:lnTo>
                    <a:pt x="9450" y="3411"/>
                  </a:lnTo>
                  <a:lnTo>
                    <a:pt x="9280" y="2972"/>
                  </a:lnTo>
                  <a:lnTo>
                    <a:pt x="9085" y="2534"/>
                  </a:lnTo>
                  <a:lnTo>
                    <a:pt x="8841" y="2144"/>
                  </a:lnTo>
                  <a:lnTo>
                    <a:pt x="8549" y="1779"/>
                  </a:lnTo>
                  <a:lnTo>
                    <a:pt x="8232" y="1438"/>
                  </a:lnTo>
                  <a:lnTo>
                    <a:pt x="7892" y="1121"/>
                  </a:lnTo>
                  <a:lnTo>
                    <a:pt x="7526" y="829"/>
                  </a:lnTo>
                  <a:lnTo>
                    <a:pt x="7136" y="585"/>
                  </a:lnTo>
                  <a:lnTo>
                    <a:pt x="6698" y="391"/>
                  </a:lnTo>
                  <a:lnTo>
                    <a:pt x="6260" y="220"/>
                  </a:lnTo>
                  <a:lnTo>
                    <a:pt x="5797" y="98"/>
                  </a:lnTo>
                  <a:lnTo>
                    <a:pt x="5334" y="25"/>
                  </a:lnTo>
                  <a:lnTo>
                    <a:pt x="4823" y="1"/>
                  </a:lnTo>
                  <a:lnTo>
                    <a:pt x="4823" y="1"/>
                  </a:lnTo>
                </a:path>
              </a:pathLst>
            </a:custGeom>
            <a:noFill/>
            <a:ln w="19050" cap="rnd" cmpd="sng">
              <a:solidFill>
                <a:srgbClr val="18476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Shape 73"/>
            <p:cNvSpPr/>
            <p:nvPr/>
          </p:nvSpPr>
          <p:spPr>
            <a:xfrm>
              <a:off x="4024300" y="3058425"/>
              <a:ext cx="84650" cy="84650"/>
            </a:xfrm>
            <a:custGeom>
              <a:avLst/>
              <a:gdLst/>
              <a:ahLst/>
              <a:cxnLst/>
              <a:rect l="0" t="0" r="0" b="0"/>
              <a:pathLst>
                <a:path w="3386" h="3386" fill="none" extrusionOk="0">
                  <a:moveTo>
                    <a:pt x="0" y="3385"/>
                  </a:moveTo>
                  <a:lnTo>
                    <a:pt x="0" y="3385"/>
                  </a:lnTo>
                  <a:lnTo>
                    <a:pt x="25" y="3020"/>
                  </a:lnTo>
                  <a:lnTo>
                    <a:pt x="74" y="2704"/>
                  </a:lnTo>
                  <a:lnTo>
                    <a:pt x="147" y="2363"/>
                  </a:lnTo>
                  <a:lnTo>
                    <a:pt x="268" y="2070"/>
                  </a:lnTo>
                  <a:lnTo>
                    <a:pt x="414" y="1754"/>
                  </a:lnTo>
                  <a:lnTo>
                    <a:pt x="585" y="1486"/>
                  </a:lnTo>
                  <a:lnTo>
                    <a:pt x="780" y="1218"/>
                  </a:lnTo>
                  <a:lnTo>
                    <a:pt x="999" y="974"/>
                  </a:lnTo>
                  <a:lnTo>
                    <a:pt x="1243" y="755"/>
                  </a:lnTo>
                  <a:lnTo>
                    <a:pt x="1510" y="560"/>
                  </a:lnTo>
                  <a:lnTo>
                    <a:pt x="1778" y="390"/>
                  </a:lnTo>
                  <a:lnTo>
                    <a:pt x="2071" y="244"/>
                  </a:lnTo>
                  <a:lnTo>
                    <a:pt x="2387" y="146"/>
                  </a:lnTo>
                  <a:lnTo>
                    <a:pt x="2704" y="49"/>
                  </a:lnTo>
                  <a:lnTo>
                    <a:pt x="3045" y="0"/>
                  </a:lnTo>
                  <a:lnTo>
                    <a:pt x="3386" y="0"/>
                  </a:lnTo>
                </a:path>
              </a:pathLst>
            </a:custGeom>
            <a:noFill/>
            <a:ln w="19050" cap="rnd" cmpd="sng">
              <a:solidFill>
                <a:srgbClr val="18476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Shape 74"/>
            <p:cNvSpPr/>
            <p:nvPr/>
          </p:nvSpPr>
          <p:spPr>
            <a:xfrm>
              <a:off x="4205750" y="3248375"/>
              <a:ext cx="154050" cy="153475"/>
            </a:xfrm>
            <a:custGeom>
              <a:avLst/>
              <a:gdLst/>
              <a:ahLst/>
              <a:cxnLst/>
              <a:rect l="0" t="0" r="0" b="0"/>
              <a:pathLst>
                <a:path w="6162" h="6139" fill="none" extrusionOk="0">
                  <a:moveTo>
                    <a:pt x="0" y="1024"/>
                  </a:moveTo>
                  <a:lnTo>
                    <a:pt x="4969" y="5992"/>
                  </a:lnTo>
                  <a:lnTo>
                    <a:pt x="4969" y="5992"/>
                  </a:lnTo>
                  <a:lnTo>
                    <a:pt x="5042" y="6041"/>
                  </a:lnTo>
                  <a:lnTo>
                    <a:pt x="5115" y="6090"/>
                  </a:lnTo>
                  <a:lnTo>
                    <a:pt x="5212" y="6114"/>
                  </a:lnTo>
                  <a:lnTo>
                    <a:pt x="5310" y="6138"/>
                  </a:lnTo>
                  <a:lnTo>
                    <a:pt x="5407" y="6114"/>
                  </a:lnTo>
                  <a:lnTo>
                    <a:pt x="5480" y="6090"/>
                  </a:lnTo>
                  <a:lnTo>
                    <a:pt x="5577" y="6041"/>
                  </a:lnTo>
                  <a:lnTo>
                    <a:pt x="5651" y="5992"/>
                  </a:lnTo>
                  <a:lnTo>
                    <a:pt x="6016" y="5627"/>
                  </a:lnTo>
                  <a:lnTo>
                    <a:pt x="6016" y="5627"/>
                  </a:lnTo>
                  <a:lnTo>
                    <a:pt x="6089" y="5554"/>
                  </a:lnTo>
                  <a:lnTo>
                    <a:pt x="6138" y="5456"/>
                  </a:lnTo>
                  <a:lnTo>
                    <a:pt x="6162" y="5359"/>
                  </a:lnTo>
                  <a:lnTo>
                    <a:pt x="6162" y="5286"/>
                  </a:lnTo>
                  <a:lnTo>
                    <a:pt x="6162" y="5188"/>
                  </a:lnTo>
                  <a:lnTo>
                    <a:pt x="6138" y="5091"/>
                  </a:lnTo>
                  <a:lnTo>
                    <a:pt x="6089" y="5018"/>
                  </a:lnTo>
                  <a:lnTo>
                    <a:pt x="6016" y="4921"/>
                  </a:lnTo>
                  <a:lnTo>
                    <a:pt x="1072" y="1"/>
                  </a:lnTo>
                </a:path>
              </a:pathLst>
            </a:custGeom>
            <a:noFill/>
            <a:ln w="19050" cap="rnd" cmpd="sng">
              <a:solidFill>
                <a:srgbClr val="18476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5" name="Shape 75"/>
          <p:cNvSpPr/>
          <p:nvPr/>
        </p:nvSpPr>
        <p:spPr>
          <a:xfrm rot="10800000" flipH="1">
            <a:off x="733424" y="3936025"/>
            <a:ext cx="819900" cy="710100"/>
          </a:xfrm>
          <a:prstGeom prst="hexagon">
            <a:avLst>
              <a:gd name="adj" fmla="val 28678"/>
              <a:gd name="vf" fmla="val 115470"/>
            </a:avLst>
          </a:prstGeom>
          <a:noFill/>
          <a:ln w="9525" cap="flat" cmpd="sng">
            <a:solidFill>
              <a:srgbClr val="18476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Shape 76"/>
          <p:cNvSpPr/>
          <p:nvPr/>
        </p:nvSpPr>
        <p:spPr>
          <a:xfrm rot="10800000" flipH="1">
            <a:off x="738525" y="100850"/>
            <a:ext cx="428700" cy="371100"/>
          </a:xfrm>
          <a:prstGeom prst="hexagon">
            <a:avLst>
              <a:gd name="adj" fmla="val 28678"/>
              <a:gd name="vf" fmla="val 115470"/>
            </a:avLst>
          </a:prstGeom>
          <a:solidFill>
            <a:srgbClr val="3292E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Shape 77"/>
          <p:cNvSpPr/>
          <p:nvPr/>
        </p:nvSpPr>
        <p:spPr>
          <a:xfrm rot="10800000" flipH="1">
            <a:off x="-291325" y="4148475"/>
            <a:ext cx="1182300" cy="1023600"/>
          </a:xfrm>
          <a:prstGeom prst="hexagon">
            <a:avLst>
              <a:gd name="adj" fmla="val 28678"/>
              <a:gd name="vf" fmla="val 115470"/>
            </a:avLst>
          </a:prstGeom>
          <a:solidFill>
            <a:srgbClr val="1847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Shape 78"/>
          <p:cNvSpPr/>
          <p:nvPr/>
        </p:nvSpPr>
        <p:spPr>
          <a:xfrm rot="10800000" flipH="1">
            <a:off x="420725" y="-65225"/>
            <a:ext cx="358800" cy="310500"/>
          </a:xfrm>
          <a:prstGeom prst="hexagon">
            <a:avLst>
              <a:gd name="adj" fmla="val 28678"/>
              <a:gd name="vf" fmla="val 115470"/>
            </a:avLst>
          </a:prstGeom>
          <a:noFill/>
          <a:ln w="19050" cap="flat" cmpd="sng">
            <a:solidFill>
              <a:srgbClr val="00E1C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Shape 79"/>
          <p:cNvSpPr/>
          <p:nvPr/>
        </p:nvSpPr>
        <p:spPr>
          <a:xfrm>
            <a:off x="1019338" y="4167058"/>
            <a:ext cx="248073" cy="248058"/>
          </a:xfrm>
          <a:custGeom>
            <a:avLst/>
            <a:gdLst/>
            <a:ahLst/>
            <a:cxnLst/>
            <a:rect l="0" t="0" r="0" b="0"/>
            <a:pathLst>
              <a:path w="17000" h="16999" extrusionOk="0">
                <a:moveTo>
                  <a:pt x="8769" y="5740"/>
                </a:moveTo>
                <a:lnTo>
                  <a:pt x="9037" y="5788"/>
                </a:lnTo>
                <a:lnTo>
                  <a:pt x="9282" y="5862"/>
                </a:lnTo>
                <a:lnTo>
                  <a:pt x="9550" y="5935"/>
                </a:lnTo>
                <a:lnTo>
                  <a:pt x="9794" y="6057"/>
                </a:lnTo>
                <a:lnTo>
                  <a:pt x="10014" y="6204"/>
                </a:lnTo>
                <a:lnTo>
                  <a:pt x="10234" y="6350"/>
                </a:lnTo>
                <a:lnTo>
                  <a:pt x="10454" y="6546"/>
                </a:lnTo>
                <a:lnTo>
                  <a:pt x="10649" y="6765"/>
                </a:lnTo>
                <a:lnTo>
                  <a:pt x="10796" y="6985"/>
                </a:lnTo>
                <a:lnTo>
                  <a:pt x="10942" y="7205"/>
                </a:lnTo>
                <a:lnTo>
                  <a:pt x="11064" y="7449"/>
                </a:lnTo>
                <a:lnTo>
                  <a:pt x="11138" y="7718"/>
                </a:lnTo>
                <a:lnTo>
                  <a:pt x="11211" y="7962"/>
                </a:lnTo>
                <a:lnTo>
                  <a:pt x="11260" y="8231"/>
                </a:lnTo>
                <a:lnTo>
                  <a:pt x="11260" y="8499"/>
                </a:lnTo>
                <a:lnTo>
                  <a:pt x="11260" y="8768"/>
                </a:lnTo>
                <a:lnTo>
                  <a:pt x="11211" y="9037"/>
                </a:lnTo>
                <a:lnTo>
                  <a:pt x="11138" y="9281"/>
                </a:lnTo>
                <a:lnTo>
                  <a:pt x="11064" y="9550"/>
                </a:lnTo>
                <a:lnTo>
                  <a:pt x="10942" y="9794"/>
                </a:lnTo>
                <a:lnTo>
                  <a:pt x="10796" y="10014"/>
                </a:lnTo>
                <a:lnTo>
                  <a:pt x="10649" y="10233"/>
                </a:lnTo>
                <a:lnTo>
                  <a:pt x="10454" y="10453"/>
                </a:lnTo>
                <a:lnTo>
                  <a:pt x="10234" y="10649"/>
                </a:lnTo>
                <a:lnTo>
                  <a:pt x="10014" y="10795"/>
                </a:lnTo>
                <a:lnTo>
                  <a:pt x="9794" y="10942"/>
                </a:lnTo>
                <a:lnTo>
                  <a:pt x="9550" y="11064"/>
                </a:lnTo>
                <a:lnTo>
                  <a:pt x="9282" y="11137"/>
                </a:lnTo>
                <a:lnTo>
                  <a:pt x="9037" y="11210"/>
                </a:lnTo>
                <a:lnTo>
                  <a:pt x="8769" y="11259"/>
                </a:lnTo>
                <a:lnTo>
                  <a:pt x="8231" y="11259"/>
                </a:lnTo>
                <a:lnTo>
                  <a:pt x="7963" y="11210"/>
                </a:lnTo>
                <a:lnTo>
                  <a:pt x="7719" y="11137"/>
                </a:lnTo>
                <a:lnTo>
                  <a:pt x="7450" y="11064"/>
                </a:lnTo>
                <a:lnTo>
                  <a:pt x="7206" y="10942"/>
                </a:lnTo>
                <a:lnTo>
                  <a:pt x="6986" y="10795"/>
                </a:lnTo>
                <a:lnTo>
                  <a:pt x="6766" y="10649"/>
                </a:lnTo>
                <a:lnTo>
                  <a:pt x="6546" y="10453"/>
                </a:lnTo>
                <a:lnTo>
                  <a:pt x="6351" y="10233"/>
                </a:lnTo>
                <a:lnTo>
                  <a:pt x="6204" y="10014"/>
                </a:lnTo>
                <a:lnTo>
                  <a:pt x="6058" y="9794"/>
                </a:lnTo>
                <a:lnTo>
                  <a:pt x="5936" y="9550"/>
                </a:lnTo>
                <a:lnTo>
                  <a:pt x="5862" y="9281"/>
                </a:lnTo>
                <a:lnTo>
                  <a:pt x="5789" y="9037"/>
                </a:lnTo>
                <a:lnTo>
                  <a:pt x="5740" y="8768"/>
                </a:lnTo>
                <a:lnTo>
                  <a:pt x="5740" y="8499"/>
                </a:lnTo>
                <a:lnTo>
                  <a:pt x="5740" y="8231"/>
                </a:lnTo>
                <a:lnTo>
                  <a:pt x="5789" y="7962"/>
                </a:lnTo>
                <a:lnTo>
                  <a:pt x="5862" y="7718"/>
                </a:lnTo>
                <a:lnTo>
                  <a:pt x="5936" y="7449"/>
                </a:lnTo>
                <a:lnTo>
                  <a:pt x="6058" y="7205"/>
                </a:lnTo>
                <a:lnTo>
                  <a:pt x="6204" y="6985"/>
                </a:lnTo>
                <a:lnTo>
                  <a:pt x="6351" y="6765"/>
                </a:lnTo>
                <a:lnTo>
                  <a:pt x="6546" y="6546"/>
                </a:lnTo>
                <a:lnTo>
                  <a:pt x="6766" y="6350"/>
                </a:lnTo>
                <a:lnTo>
                  <a:pt x="6986" y="6204"/>
                </a:lnTo>
                <a:lnTo>
                  <a:pt x="7206" y="6057"/>
                </a:lnTo>
                <a:lnTo>
                  <a:pt x="7450" y="5935"/>
                </a:lnTo>
                <a:lnTo>
                  <a:pt x="7719" y="5862"/>
                </a:lnTo>
                <a:lnTo>
                  <a:pt x="7963" y="5788"/>
                </a:lnTo>
                <a:lnTo>
                  <a:pt x="8231" y="5740"/>
                </a:lnTo>
                <a:close/>
                <a:moveTo>
                  <a:pt x="7914" y="0"/>
                </a:moveTo>
                <a:lnTo>
                  <a:pt x="7743" y="25"/>
                </a:lnTo>
                <a:lnTo>
                  <a:pt x="7596" y="73"/>
                </a:lnTo>
                <a:lnTo>
                  <a:pt x="7474" y="147"/>
                </a:lnTo>
                <a:lnTo>
                  <a:pt x="7328" y="244"/>
                </a:lnTo>
                <a:lnTo>
                  <a:pt x="7230" y="342"/>
                </a:lnTo>
                <a:lnTo>
                  <a:pt x="7132" y="489"/>
                </a:lnTo>
                <a:lnTo>
                  <a:pt x="7084" y="635"/>
                </a:lnTo>
                <a:lnTo>
                  <a:pt x="7035" y="782"/>
                </a:lnTo>
                <a:lnTo>
                  <a:pt x="6839" y="2540"/>
                </a:lnTo>
                <a:lnTo>
                  <a:pt x="6497" y="2638"/>
                </a:lnTo>
                <a:lnTo>
                  <a:pt x="6131" y="2784"/>
                </a:lnTo>
                <a:lnTo>
                  <a:pt x="5789" y="2931"/>
                </a:lnTo>
                <a:lnTo>
                  <a:pt x="5447" y="3102"/>
                </a:lnTo>
                <a:lnTo>
                  <a:pt x="4079" y="2027"/>
                </a:lnTo>
                <a:lnTo>
                  <a:pt x="3933" y="1930"/>
                </a:lnTo>
                <a:lnTo>
                  <a:pt x="3786" y="1881"/>
                </a:lnTo>
                <a:lnTo>
                  <a:pt x="3640" y="1832"/>
                </a:lnTo>
                <a:lnTo>
                  <a:pt x="3493" y="1832"/>
                </a:lnTo>
                <a:lnTo>
                  <a:pt x="3322" y="1856"/>
                </a:lnTo>
                <a:lnTo>
                  <a:pt x="3176" y="1905"/>
                </a:lnTo>
                <a:lnTo>
                  <a:pt x="3029" y="1978"/>
                </a:lnTo>
                <a:lnTo>
                  <a:pt x="2907" y="2076"/>
                </a:lnTo>
                <a:lnTo>
                  <a:pt x="2077" y="2907"/>
                </a:lnTo>
                <a:lnTo>
                  <a:pt x="1979" y="3029"/>
                </a:lnTo>
                <a:lnTo>
                  <a:pt x="1906" y="3175"/>
                </a:lnTo>
                <a:lnTo>
                  <a:pt x="1857" y="3322"/>
                </a:lnTo>
                <a:lnTo>
                  <a:pt x="1833" y="3493"/>
                </a:lnTo>
                <a:lnTo>
                  <a:pt x="1833" y="3639"/>
                </a:lnTo>
                <a:lnTo>
                  <a:pt x="1881" y="3786"/>
                </a:lnTo>
                <a:lnTo>
                  <a:pt x="1930" y="3932"/>
                </a:lnTo>
                <a:lnTo>
                  <a:pt x="2028" y="4079"/>
                </a:lnTo>
                <a:lnTo>
                  <a:pt x="3103" y="5447"/>
                </a:lnTo>
                <a:lnTo>
                  <a:pt x="2932" y="5788"/>
                </a:lnTo>
                <a:lnTo>
                  <a:pt x="2785" y="6130"/>
                </a:lnTo>
                <a:lnTo>
                  <a:pt x="2639" y="6497"/>
                </a:lnTo>
                <a:lnTo>
                  <a:pt x="2541" y="6839"/>
                </a:lnTo>
                <a:lnTo>
                  <a:pt x="782" y="7034"/>
                </a:lnTo>
                <a:lnTo>
                  <a:pt x="636" y="7083"/>
                </a:lnTo>
                <a:lnTo>
                  <a:pt x="489" y="7132"/>
                </a:lnTo>
                <a:lnTo>
                  <a:pt x="343" y="7229"/>
                </a:lnTo>
                <a:lnTo>
                  <a:pt x="245" y="7327"/>
                </a:lnTo>
                <a:lnTo>
                  <a:pt x="147" y="7474"/>
                </a:lnTo>
                <a:lnTo>
                  <a:pt x="74" y="7596"/>
                </a:lnTo>
                <a:lnTo>
                  <a:pt x="25" y="7742"/>
                </a:lnTo>
                <a:lnTo>
                  <a:pt x="1" y="7913"/>
                </a:lnTo>
                <a:lnTo>
                  <a:pt x="1" y="9086"/>
                </a:lnTo>
                <a:lnTo>
                  <a:pt x="25" y="9257"/>
                </a:lnTo>
                <a:lnTo>
                  <a:pt x="74" y="9403"/>
                </a:lnTo>
                <a:lnTo>
                  <a:pt x="147" y="9525"/>
                </a:lnTo>
                <a:lnTo>
                  <a:pt x="245" y="9672"/>
                </a:lnTo>
                <a:lnTo>
                  <a:pt x="343" y="9769"/>
                </a:lnTo>
                <a:lnTo>
                  <a:pt x="489" y="9867"/>
                </a:lnTo>
                <a:lnTo>
                  <a:pt x="636" y="9916"/>
                </a:lnTo>
                <a:lnTo>
                  <a:pt x="782" y="9965"/>
                </a:lnTo>
                <a:lnTo>
                  <a:pt x="2541" y="10160"/>
                </a:lnTo>
                <a:lnTo>
                  <a:pt x="2639" y="10502"/>
                </a:lnTo>
                <a:lnTo>
                  <a:pt x="2785" y="10868"/>
                </a:lnTo>
                <a:lnTo>
                  <a:pt x="2932" y="11210"/>
                </a:lnTo>
                <a:lnTo>
                  <a:pt x="3103" y="11552"/>
                </a:lnTo>
                <a:lnTo>
                  <a:pt x="2028" y="12920"/>
                </a:lnTo>
                <a:lnTo>
                  <a:pt x="1930" y="13067"/>
                </a:lnTo>
                <a:lnTo>
                  <a:pt x="1881" y="13213"/>
                </a:lnTo>
                <a:lnTo>
                  <a:pt x="1833" y="13360"/>
                </a:lnTo>
                <a:lnTo>
                  <a:pt x="1833" y="13506"/>
                </a:lnTo>
                <a:lnTo>
                  <a:pt x="1857" y="13677"/>
                </a:lnTo>
                <a:lnTo>
                  <a:pt x="1906" y="13824"/>
                </a:lnTo>
                <a:lnTo>
                  <a:pt x="1979" y="13970"/>
                </a:lnTo>
                <a:lnTo>
                  <a:pt x="2077" y="14092"/>
                </a:lnTo>
                <a:lnTo>
                  <a:pt x="2907" y="14923"/>
                </a:lnTo>
                <a:lnTo>
                  <a:pt x="3029" y="15020"/>
                </a:lnTo>
                <a:lnTo>
                  <a:pt x="3176" y="15094"/>
                </a:lnTo>
                <a:lnTo>
                  <a:pt x="3322" y="15142"/>
                </a:lnTo>
                <a:lnTo>
                  <a:pt x="3493" y="15167"/>
                </a:lnTo>
                <a:lnTo>
                  <a:pt x="3640" y="15167"/>
                </a:lnTo>
                <a:lnTo>
                  <a:pt x="3786" y="15118"/>
                </a:lnTo>
                <a:lnTo>
                  <a:pt x="3933" y="15069"/>
                </a:lnTo>
                <a:lnTo>
                  <a:pt x="4079" y="14996"/>
                </a:lnTo>
                <a:lnTo>
                  <a:pt x="5447" y="13897"/>
                </a:lnTo>
                <a:lnTo>
                  <a:pt x="5789" y="14068"/>
                </a:lnTo>
                <a:lnTo>
                  <a:pt x="6131" y="14214"/>
                </a:lnTo>
                <a:lnTo>
                  <a:pt x="6497" y="14361"/>
                </a:lnTo>
                <a:lnTo>
                  <a:pt x="6839" y="14459"/>
                </a:lnTo>
                <a:lnTo>
                  <a:pt x="7035" y="16217"/>
                </a:lnTo>
                <a:lnTo>
                  <a:pt x="7084" y="16364"/>
                </a:lnTo>
                <a:lnTo>
                  <a:pt x="7132" y="16510"/>
                </a:lnTo>
                <a:lnTo>
                  <a:pt x="7230" y="16657"/>
                </a:lnTo>
                <a:lnTo>
                  <a:pt x="7328" y="16754"/>
                </a:lnTo>
                <a:lnTo>
                  <a:pt x="7474" y="16852"/>
                </a:lnTo>
                <a:lnTo>
                  <a:pt x="7596" y="16925"/>
                </a:lnTo>
                <a:lnTo>
                  <a:pt x="7743" y="16974"/>
                </a:lnTo>
                <a:lnTo>
                  <a:pt x="7914" y="16999"/>
                </a:lnTo>
                <a:lnTo>
                  <a:pt x="9086" y="16999"/>
                </a:lnTo>
                <a:lnTo>
                  <a:pt x="9257" y="16974"/>
                </a:lnTo>
                <a:lnTo>
                  <a:pt x="9404" y="16925"/>
                </a:lnTo>
                <a:lnTo>
                  <a:pt x="9526" y="16852"/>
                </a:lnTo>
                <a:lnTo>
                  <a:pt x="9672" y="16754"/>
                </a:lnTo>
                <a:lnTo>
                  <a:pt x="9770" y="16657"/>
                </a:lnTo>
                <a:lnTo>
                  <a:pt x="9868" y="16510"/>
                </a:lnTo>
                <a:lnTo>
                  <a:pt x="9917" y="16364"/>
                </a:lnTo>
                <a:lnTo>
                  <a:pt x="9965" y="16217"/>
                </a:lnTo>
                <a:lnTo>
                  <a:pt x="10161" y="14459"/>
                </a:lnTo>
                <a:lnTo>
                  <a:pt x="10503" y="14361"/>
                </a:lnTo>
                <a:lnTo>
                  <a:pt x="10869" y="14214"/>
                </a:lnTo>
                <a:lnTo>
                  <a:pt x="11211" y="14068"/>
                </a:lnTo>
                <a:lnTo>
                  <a:pt x="11553" y="13897"/>
                </a:lnTo>
                <a:lnTo>
                  <a:pt x="12921" y="14996"/>
                </a:lnTo>
                <a:lnTo>
                  <a:pt x="13067" y="15069"/>
                </a:lnTo>
                <a:lnTo>
                  <a:pt x="13214" y="15118"/>
                </a:lnTo>
                <a:lnTo>
                  <a:pt x="13360" y="15167"/>
                </a:lnTo>
                <a:lnTo>
                  <a:pt x="13507" y="15167"/>
                </a:lnTo>
                <a:lnTo>
                  <a:pt x="13678" y="15142"/>
                </a:lnTo>
                <a:lnTo>
                  <a:pt x="13824" y="15094"/>
                </a:lnTo>
                <a:lnTo>
                  <a:pt x="13971" y="15020"/>
                </a:lnTo>
                <a:lnTo>
                  <a:pt x="14093" y="14923"/>
                </a:lnTo>
                <a:lnTo>
                  <a:pt x="14923" y="14092"/>
                </a:lnTo>
                <a:lnTo>
                  <a:pt x="15021" y="13970"/>
                </a:lnTo>
                <a:lnTo>
                  <a:pt x="15094" y="13824"/>
                </a:lnTo>
                <a:lnTo>
                  <a:pt x="15143" y="13677"/>
                </a:lnTo>
                <a:lnTo>
                  <a:pt x="15168" y="13506"/>
                </a:lnTo>
                <a:lnTo>
                  <a:pt x="15168" y="13360"/>
                </a:lnTo>
                <a:lnTo>
                  <a:pt x="15119" y="13213"/>
                </a:lnTo>
                <a:lnTo>
                  <a:pt x="15070" y="13067"/>
                </a:lnTo>
                <a:lnTo>
                  <a:pt x="14997" y="12920"/>
                </a:lnTo>
                <a:lnTo>
                  <a:pt x="13898" y="11552"/>
                </a:lnTo>
                <a:lnTo>
                  <a:pt x="14068" y="11210"/>
                </a:lnTo>
                <a:lnTo>
                  <a:pt x="14215" y="10868"/>
                </a:lnTo>
                <a:lnTo>
                  <a:pt x="14362" y="10502"/>
                </a:lnTo>
                <a:lnTo>
                  <a:pt x="14459" y="10160"/>
                </a:lnTo>
                <a:lnTo>
                  <a:pt x="16218" y="9965"/>
                </a:lnTo>
                <a:lnTo>
                  <a:pt x="16364" y="9916"/>
                </a:lnTo>
                <a:lnTo>
                  <a:pt x="16511" y="9867"/>
                </a:lnTo>
                <a:lnTo>
                  <a:pt x="16657" y="9769"/>
                </a:lnTo>
                <a:lnTo>
                  <a:pt x="16755" y="9672"/>
                </a:lnTo>
                <a:lnTo>
                  <a:pt x="16853" y="9525"/>
                </a:lnTo>
                <a:lnTo>
                  <a:pt x="16926" y="9403"/>
                </a:lnTo>
                <a:lnTo>
                  <a:pt x="16975" y="9257"/>
                </a:lnTo>
                <a:lnTo>
                  <a:pt x="16999" y="9086"/>
                </a:lnTo>
                <a:lnTo>
                  <a:pt x="16999" y="7913"/>
                </a:lnTo>
                <a:lnTo>
                  <a:pt x="16975" y="7742"/>
                </a:lnTo>
                <a:lnTo>
                  <a:pt x="16926" y="7596"/>
                </a:lnTo>
                <a:lnTo>
                  <a:pt x="16853" y="7474"/>
                </a:lnTo>
                <a:lnTo>
                  <a:pt x="16755" y="7327"/>
                </a:lnTo>
                <a:lnTo>
                  <a:pt x="16657" y="7229"/>
                </a:lnTo>
                <a:lnTo>
                  <a:pt x="16511" y="7132"/>
                </a:lnTo>
                <a:lnTo>
                  <a:pt x="16364" y="7083"/>
                </a:lnTo>
                <a:lnTo>
                  <a:pt x="16218" y="7034"/>
                </a:lnTo>
                <a:lnTo>
                  <a:pt x="14459" y="6839"/>
                </a:lnTo>
                <a:lnTo>
                  <a:pt x="14362" y="6497"/>
                </a:lnTo>
                <a:lnTo>
                  <a:pt x="14215" y="6130"/>
                </a:lnTo>
                <a:lnTo>
                  <a:pt x="14068" y="5788"/>
                </a:lnTo>
                <a:lnTo>
                  <a:pt x="13898" y="5447"/>
                </a:lnTo>
                <a:lnTo>
                  <a:pt x="14997" y="4079"/>
                </a:lnTo>
                <a:lnTo>
                  <a:pt x="15070" y="3932"/>
                </a:lnTo>
                <a:lnTo>
                  <a:pt x="15119" y="3786"/>
                </a:lnTo>
                <a:lnTo>
                  <a:pt x="15168" y="3639"/>
                </a:lnTo>
                <a:lnTo>
                  <a:pt x="15168" y="3493"/>
                </a:lnTo>
                <a:lnTo>
                  <a:pt x="15143" y="3322"/>
                </a:lnTo>
                <a:lnTo>
                  <a:pt x="15094" y="3175"/>
                </a:lnTo>
                <a:lnTo>
                  <a:pt x="15021" y="3029"/>
                </a:lnTo>
                <a:lnTo>
                  <a:pt x="14923" y="2907"/>
                </a:lnTo>
                <a:lnTo>
                  <a:pt x="14093" y="2076"/>
                </a:lnTo>
                <a:lnTo>
                  <a:pt x="13971" y="1978"/>
                </a:lnTo>
                <a:lnTo>
                  <a:pt x="13824" y="1905"/>
                </a:lnTo>
                <a:lnTo>
                  <a:pt x="13678" y="1856"/>
                </a:lnTo>
                <a:lnTo>
                  <a:pt x="13507" y="1832"/>
                </a:lnTo>
                <a:lnTo>
                  <a:pt x="13360" y="1832"/>
                </a:lnTo>
                <a:lnTo>
                  <a:pt x="13214" y="1881"/>
                </a:lnTo>
                <a:lnTo>
                  <a:pt x="13067" y="1930"/>
                </a:lnTo>
                <a:lnTo>
                  <a:pt x="12921" y="2027"/>
                </a:lnTo>
                <a:lnTo>
                  <a:pt x="11553" y="3102"/>
                </a:lnTo>
                <a:lnTo>
                  <a:pt x="11211" y="2931"/>
                </a:lnTo>
                <a:lnTo>
                  <a:pt x="10869" y="2784"/>
                </a:lnTo>
                <a:lnTo>
                  <a:pt x="10503" y="2638"/>
                </a:lnTo>
                <a:lnTo>
                  <a:pt x="10161" y="2540"/>
                </a:lnTo>
                <a:lnTo>
                  <a:pt x="9965" y="782"/>
                </a:lnTo>
                <a:lnTo>
                  <a:pt x="9917" y="635"/>
                </a:lnTo>
                <a:lnTo>
                  <a:pt x="9868" y="489"/>
                </a:lnTo>
                <a:lnTo>
                  <a:pt x="9770" y="342"/>
                </a:lnTo>
                <a:lnTo>
                  <a:pt x="9672" y="244"/>
                </a:lnTo>
                <a:lnTo>
                  <a:pt x="9526" y="147"/>
                </a:lnTo>
                <a:lnTo>
                  <a:pt x="9404" y="73"/>
                </a:lnTo>
                <a:lnTo>
                  <a:pt x="9257" y="25"/>
                </a:lnTo>
                <a:lnTo>
                  <a:pt x="9086" y="0"/>
                </a:lnTo>
                <a:close/>
              </a:path>
            </a:pathLst>
          </a:custGeom>
          <a:solidFill>
            <a:srgbClr val="1847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0" name="Shape 80"/>
          <p:cNvGrpSpPr/>
          <p:nvPr/>
        </p:nvGrpSpPr>
        <p:grpSpPr>
          <a:xfrm>
            <a:off x="-50285" y="1452794"/>
            <a:ext cx="624844" cy="599376"/>
            <a:chOff x="5241175" y="4959100"/>
            <a:chExt cx="539775" cy="517775"/>
          </a:xfrm>
        </p:grpSpPr>
        <p:sp>
          <p:nvSpPr>
            <p:cNvPr id="81" name="Shape 81"/>
            <p:cNvSpPr/>
            <p:nvPr/>
          </p:nvSpPr>
          <p:spPr>
            <a:xfrm>
              <a:off x="5575150" y="4959100"/>
              <a:ext cx="161225" cy="178300"/>
            </a:xfrm>
            <a:custGeom>
              <a:avLst/>
              <a:gdLst/>
              <a:ahLst/>
              <a:cxnLst/>
              <a:rect l="0" t="0" r="0" b="0"/>
              <a:pathLst>
                <a:path w="6449" h="7132" extrusionOk="0">
                  <a:moveTo>
                    <a:pt x="4641" y="0"/>
                  </a:moveTo>
                  <a:lnTo>
                    <a:pt x="4470" y="25"/>
                  </a:lnTo>
                  <a:lnTo>
                    <a:pt x="4299" y="49"/>
                  </a:lnTo>
                  <a:lnTo>
                    <a:pt x="4128" y="98"/>
                  </a:lnTo>
                  <a:lnTo>
                    <a:pt x="3957" y="147"/>
                  </a:lnTo>
                  <a:lnTo>
                    <a:pt x="3786" y="220"/>
                  </a:lnTo>
                  <a:lnTo>
                    <a:pt x="3640" y="318"/>
                  </a:lnTo>
                  <a:lnTo>
                    <a:pt x="3517" y="415"/>
                  </a:lnTo>
                  <a:lnTo>
                    <a:pt x="3395" y="538"/>
                  </a:lnTo>
                  <a:lnTo>
                    <a:pt x="3273" y="660"/>
                  </a:lnTo>
                  <a:lnTo>
                    <a:pt x="3175" y="806"/>
                  </a:lnTo>
                  <a:lnTo>
                    <a:pt x="3078" y="953"/>
                  </a:lnTo>
                  <a:lnTo>
                    <a:pt x="3005" y="1099"/>
                  </a:lnTo>
                  <a:lnTo>
                    <a:pt x="2931" y="1270"/>
                  </a:lnTo>
                  <a:lnTo>
                    <a:pt x="2907" y="1441"/>
                  </a:lnTo>
                  <a:lnTo>
                    <a:pt x="2882" y="1612"/>
                  </a:lnTo>
                  <a:lnTo>
                    <a:pt x="2858" y="1808"/>
                  </a:lnTo>
                  <a:lnTo>
                    <a:pt x="2882" y="2076"/>
                  </a:lnTo>
                  <a:lnTo>
                    <a:pt x="2956" y="2345"/>
                  </a:lnTo>
                  <a:lnTo>
                    <a:pt x="3053" y="2589"/>
                  </a:lnTo>
                  <a:lnTo>
                    <a:pt x="3175" y="2809"/>
                  </a:lnTo>
                  <a:lnTo>
                    <a:pt x="0" y="6546"/>
                  </a:lnTo>
                  <a:lnTo>
                    <a:pt x="367" y="6814"/>
                  </a:lnTo>
                  <a:lnTo>
                    <a:pt x="709" y="7132"/>
                  </a:lnTo>
                  <a:lnTo>
                    <a:pt x="3884" y="3419"/>
                  </a:lnTo>
                  <a:lnTo>
                    <a:pt x="4055" y="3493"/>
                  </a:lnTo>
                  <a:lnTo>
                    <a:pt x="4250" y="3542"/>
                  </a:lnTo>
                  <a:lnTo>
                    <a:pt x="4445" y="3566"/>
                  </a:lnTo>
                  <a:lnTo>
                    <a:pt x="4641" y="3590"/>
                  </a:lnTo>
                  <a:lnTo>
                    <a:pt x="4836" y="3566"/>
                  </a:lnTo>
                  <a:lnTo>
                    <a:pt x="5007" y="3542"/>
                  </a:lnTo>
                  <a:lnTo>
                    <a:pt x="5178" y="3517"/>
                  </a:lnTo>
                  <a:lnTo>
                    <a:pt x="5349" y="3444"/>
                  </a:lnTo>
                  <a:lnTo>
                    <a:pt x="5496" y="3371"/>
                  </a:lnTo>
                  <a:lnTo>
                    <a:pt x="5642" y="3273"/>
                  </a:lnTo>
                  <a:lnTo>
                    <a:pt x="5789" y="3175"/>
                  </a:lnTo>
                  <a:lnTo>
                    <a:pt x="5911" y="3053"/>
                  </a:lnTo>
                  <a:lnTo>
                    <a:pt x="6033" y="2931"/>
                  </a:lnTo>
                  <a:lnTo>
                    <a:pt x="6131" y="2809"/>
                  </a:lnTo>
                  <a:lnTo>
                    <a:pt x="6228" y="2638"/>
                  </a:lnTo>
                  <a:lnTo>
                    <a:pt x="6302" y="2491"/>
                  </a:lnTo>
                  <a:lnTo>
                    <a:pt x="6350" y="2320"/>
                  </a:lnTo>
                  <a:lnTo>
                    <a:pt x="6399" y="2149"/>
                  </a:lnTo>
                  <a:lnTo>
                    <a:pt x="6424" y="1979"/>
                  </a:lnTo>
                  <a:lnTo>
                    <a:pt x="6448" y="1808"/>
                  </a:lnTo>
                  <a:lnTo>
                    <a:pt x="6424" y="1612"/>
                  </a:lnTo>
                  <a:lnTo>
                    <a:pt x="6399" y="1441"/>
                  </a:lnTo>
                  <a:lnTo>
                    <a:pt x="6350" y="1270"/>
                  </a:lnTo>
                  <a:lnTo>
                    <a:pt x="6302" y="1099"/>
                  </a:lnTo>
                  <a:lnTo>
                    <a:pt x="6228" y="953"/>
                  </a:lnTo>
                  <a:lnTo>
                    <a:pt x="6131" y="806"/>
                  </a:lnTo>
                  <a:lnTo>
                    <a:pt x="6033" y="660"/>
                  </a:lnTo>
                  <a:lnTo>
                    <a:pt x="5911" y="538"/>
                  </a:lnTo>
                  <a:lnTo>
                    <a:pt x="5789" y="415"/>
                  </a:lnTo>
                  <a:lnTo>
                    <a:pt x="5642" y="318"/>
                  </a:lnTo>
                  <a:lnTo>
                    <a:pt x="5496" y="220"/>
                  </a:lnTo>
                  <a:lnTo>
                    <a:pt x="5349" y="147"/>
                  </a:lnTo>
                  <a:lnTo>
                    <a:pt x="5178" y="98"/>
                  </a:lnTo>
                  <a:lnTo>
                    <a:pt x="5007" y="49"/>
                  </a:lnTo>
                  <a:lnTo>
                    <a:pt x="4836" y="25"/>
                  </a:lnTo>
                  <a:lnTo>
                    <a:pt x="4641" y="0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Shape 82"/>
            <p:cNvSpPr/>
            <p:nvPr/>
          </p:nvSpPr>
          <p:spPr>
            <a:xfrm>
              <a:off x="5330925" y="4985350"/>
              <a:ext cx="128250" cy="148400"/>
            </a:xfrm>
            <a:custGeom>
              <a:avLst/>
              <a:gdLst/>
              <a:ahLst/>
              <a:cxnLst/>
              <a:rect l="0" t="0" r="0" b="0"/>
              <a:pathLst>
                <a:path w="5130" h="5936" extrusionOk="0">
                  <a:moveTo>
                    <a:pt x="1563" y="0"/>
                  </a:moveTo>
                  <a:lnTo>
                    <a:pt x="1392" y="25"/>
                  </a:lnTo>
                  <a:lnTo>
                    <a:pt x="1221" y="74"/>
                  </a:lnTo>
                  <a:lnTo>
                    <a:pt x="1075" y="147"/>
                  </a:lnTo>
                  <a:lnTo>
                    <a:pt x="904" y="220"/>
                  </a:lnTo>
                  <a:lnTo>
                    <a:pt x="757" y="318"/>
                  </a:lnTo>
                  <a:lnTo>
                    <a:pt x="635" y="416"/>
                  </a:lnTo>
                  <a:lnTo>
                    <a:pt x="513" y="538"/>
                  </a:lnTo>
                  <a:lnTo>
                    <a:pt x="391" y="660"/>
                  </a:lnTo>
                  <a:lnTo>
                    <a:pt x="293" y="806"/>
                  </a:lnTo>
                  <a:lnTo>
                    <a:pt x="196" y="953"/>
                  </a:lnTo>
                  <a:lnTo>
                    <a:pt x="122" y="1099"/>
                  </a:lnTo>
                  <a:lnTo>
                    <a:pt x="74" y="1270"/>
                  </a:lnTo>
                  <a:lnTo>
                    <a:pt x="25" y="1466"/>
                  </a:lnTo>
                  <a:lnTo>
                    <a:pt x="0" y="1637"/>
                  </a:lnTo>
                  <a:lnTo>
                    <a:pt x="0" y="1808"/>
                  </a:lnTo>
                  <a:lnTo>
                    <a:pt x="0" y="2003"/>
                  </a:lnTo>
                  <a:lnTo>
                    <a:pt x="25" y="2174"/>
                  </a:lnTo>
                  <a:lnTo>
                    <a:pt x="74" y="2345"/>
                  </a:lnTo>
                  <a:lnTo>
                    <a:pt x="147" y="2492"/>
                  </a:lnTo>
                  <a:lnTo>
                    <a:pt x="220" y="2663"/>
                  </a:lnTo>
                  <a:lnTo>
                    <a:pt x="318" y="2785"/>
                  </a:lnTo>
                  <a:lnTo>
                    <a:pt x="415" y="2931"/>
                  </a:lnTo>
                  <a:lnTo>
                    <a:pt x="538" y="3053"/>
                  </a:lnTo>
                  <a:lnTo>
                    <a:pt x="660" y="3175"/>
                  </a:lnTo>
                  <a:lnTo>
                    <a:pt x="806" y="3273"/>
                  </a:lnTo>
                  <a:lnTo>
                    <a:pt x="953" y="3371"/>
                  </a:lnTo>
                  <a:lnTo>
                    <a:pt x="1099" y="3444"/>
                  </a:lnTo>
                  <a:lnTo>
                    <a:pt x="1270" y="3493"/>
                  </a:lnTo>
                  <a:lnTo>
                    <a:pt x="1466" y="3542"/>
                  </a:lnTo>
                  <a:lnTo>
                    <a:pt x="1710" y="3566"/>
                  </a:lnTo>
                  <a:lnTo>
                    <a:pt x="1979" y="3566"/>
                  </a:lnTo>
                  <a:lnTo>
                    <a:pt x="2223" y="3517"/>
                  </a:lnTo>
                  <a:lnTo>
                    <a:pt x="2467" y="3444"/>
                  </a:lnTo>
                  <a:lnTo>
                    <a:pt x="4396" y="5935"/>
                  </a:lnTo>
                  <a:lnTo>
                    <a:pt x="4738" y="5642"/>
                  </a:lnTo>
                  <a:lnTo>
                    <a:pt x="5129" y="5374"/>
                  </a:lnTo>
                  <a:lnTo>
                    <a:pt x="3200" y="2858"/>
                  </a:lnTo>
                  <a:lnTo>
                    <a:pt x="3322" y="2687"/>
                  </a:lnTo>
                  <a:lnTo>
                    <a:pt x="3419" y="2516"/>
                  </a:lnTo>
                  <a:lnTo>
                    <a:pt x="3493" y="2321"/>
                  </a:lnTo>
                  <a:lnTo>
                    <a:pt x="3542" y="2101"/>
                  </a:lnTo>
                  <a:lnTo>
                    <a:pt x="3566" y="1930"/>
                  </a:lnTo>
                  <a:lnTo>
                    <a:pt x="3566" y="1734"/>
                  </a:lnTo>
                  <a:lnTo>
                    <a:pt x="3566" y="1564"/>
                  </a:lnTo>
                  <a:lnTo>
                    <a:pt x="3517" y="1393"/>
                  </a:lnTo>
                  <a:lnTo>
                    <a:pt x="3468" y="1222"/>
                  </a:lnTo>
                  <a:lnTo>
                    <a:pt x="3419" y="1075"/>
                  </a:lnTo>
                  <a:lnTo>
                    <a:pt x="3346" y="904"/>
                  </a:lnTo>
                  <a:lnTo>
                    <a:pt x="3249" y="758"/>
                  </a:lnTo>
                  <a:lnTo>
                    <a:pt x="3151" y="635"/>
                  </a:lnTo>
                  <a:lnTo>
                    <a:pt x="3029" y="513"/>
                  </a:lnTo>
                  <a:lnTo>
                    <a:pt x="2907" y="391"/>
                  </a:lnTo>
                  <a:lnTo>
                    <a:pt x="2760" y="294"/>
                  </a:lnTo>
                  <a:lnTo>
                    <a:pt x="2614" y="196"/>
                  </a:lnTo>
                  <a:lnTo>
                    <a:pt x="2443" y="123"/>
                  </a:lnTo>
                  <a:lnTo>
                    <a:pt x="2272" y="74"/>
                  </a:lnTo>
                  <a:lnTo>
                    <a:pt x="2101" y="25"/>
                  </a:lnTo>
                  <a:lnTo>
                    <a:pt x="1930" y="0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Shape 83"/>
            <p:cNvSpPr/>
            <p:nvPr/>
          </p:nvSpPr>
          <p:spPr>
            <a:xfrm>
              <a:off x="5241175" y="5241175"/>
              <a:ext cx="180125" cy="109325"/>
            </a:xfrm>
            <a:custGeom>
              <a:avLst/>
              <a:gdLst/>
              <a:ahLst/>
              <a:cxnLst/>
              <a:rect l="0" t="0" r="0" b="0"/>
              <a:pathLst>
                <a:path w="7205" h="4373" extrusionOk="0">
                  <a:moveTo>
                    <a:pt x="6839" y="1"/>
                  </a:moveTo>
                  <a:lnTo>
                    <a:pt x="3224" y="1491"/>
                  </a:lnTo>
                  <a:lnTo>
                    <a:pt x="3102" y="1368"/>
                  </a:lnTo>
                  <a:lnTo>
                    <a:pt x="2980" y="1246"/>
                  </a:lnTo>
                  <a:lnTo>
                    <a:pt x="2858" y="1124"/>
                  </a:lnTo>
                  <a:lnTo>
                    <a:pt x="2687" y="1026"/>
                  </a:lnTo>
                  <a:lnTo>
                    <a:pt x="2540" y="953"/>
                  </a:lnTo>
                  <a:lnTo>
                    <a:pt x="2369" y="880"/>
                  </a:lnTo>
                  <a:lnTo>
                    <a:pt x="2198" y="831"/>
                  </a:lnTo>
                  <a:lnTo>
                    <a:pt x="2027" y="807"/>
                  </a:lnTo>
                  <a:lnTo>
                    <a:pt x="1856" y="782"/>
                  </a:lnTo>
                  <a:lnTo>
                    <a:pt x="1685" y="807"/>
                  </a:lnTo>
                  <a:lnTo>
                    <a:pt x="1514" y="807"/>
                  </a:lnTo>
                  <a:lnTo>
                    <a:pt x="1343" y="856"/>
                  </a:lnTo>
                  <a:lnTo>
                    <a:pt x="1172" y="904"/>
                  </a:lnTo>
                  <a:lnTo>
                    <a:pt x="1026" y="978"/>
                  </a:lnTo>
                  <a:lnTo>
                    <a:pt x="879" y="1051"/>
                  </a:lnTo>
                  <a:lnTo>
                    <a:pt x="733" y="1149"/>
                  </a:lnTo>
                  <a:lnTo>
                    <a:pt x="586" y="1271"/>
                  </a:lnTo>
                  <a:lnTo>
                    <a:pt x="464" y="1393"/>
                  </a:lnTo>
                  <a:lnTo>
                    <a:pt x="342" y="1515"/>
                  </a:lnTo>
                  <a:lnTo>
                    <a:pt x="244" y="1686"/>
                  </a:lnTo>
                  <a:lnTo>
                    <a:pt x="171" y="1832"/>
                  </a:lnTo>
                  <a:lnTo>
                    <a:pt x="98" y="2003"/>
                  </a:lnTo>
                  <a:lnTo>
                    <a:pt x="49" y="2174"/>
                  </a:lnTo>
                  <a:lnTo>
                    <a:pt x="25" y="2345"/>
                  </a:lnTo>
                  <a:lnTo>
                    <a:pt x="0" y="2516"/>
                  </a:lnTo>
                  <a:lnTo>
                    <a:pt x="0" y="2687"/>
                  </a:lnTo>
                  <a:lnTo>
                    <a:pt x="25" y="2858"/>
                  </a:lnTo>
                  <a:lnTo>
                    <a:pt x="73" y="3029"/>
                  </a:lnTo>
                  <a:lnTo>
                    <a:pt x="122" y="3200"/>
                  </a:lnTo>
                  <a:lnTo>
                    <a:pt x="195" y="3347"/>
                  </a:lnTo>
                  <a:lnTo>
                    <a:pt x="269" y="3518"/>
                  </a:lnTo>
                  <a:lnTo>
                    <a:pt x="366" y="3640"/>
                  </a:lnTo>
                  <a:lnTo>
                    <a:pt x="464" y="3786"/>
                  </a:lnTo>
                  <a:lnTo>
                    <a:pt x="611" y="3908"/>
                  </a:lnTo>
                  <a:lnTo>
                    <a:pt x="733" y="4031"/>
                  </a:lnTo>
                  <a:lnTo>
                    <a:pt x="904" y="4128"/>
                  </a:lnTo>
                  <a:lnTo>
                    <a:pt x="1050" y="4201"/>
                  </a:lnTo>
                  <a:lnTo>
                    <a:pt x="1221" y="4275"/>
                  </a:lnTo>
                  <a:lnTo>
                    <a:pt x="1392" y="4324"/>
                  </a:lnTo>
                  <a:lnTo>
                    <a:pt x="1563" y="4348"/>
                  </a:lnTo>
                  <a:lnTo>
                    <a:pt x="1734" y="4372"/>
                  </a:lnTo>
                  <a:lnTo>
                    <a:pt x="1905" y="4372"/>
                  </a:lnTo>
                  <a:lnTo>
                    <a:pt x="2076" y="4348"/>
                  </a:lnTo>
                  <a:lnTo>
                    <a:pt x="2247" y="4299"/>
                  </a:lnTo>
                  <a:lnTo>
                    <a:pt x="2418" y="4250"/>
                  </a:lnTo>
                  <a:lnTo>
                    <a:pt x="2565" y="4201"/>
                  </a:lnTo>
                  <a:lnTo>
                    <a:pt x="2711" y="4104"/>
                  </a:lnTo>
                  <a:lnTo>
                    <a:pt x="2858" y="4006"/>
                  </a:lnTo>
                  <a:lnTo>
                    <a:pt x="3004" y="3908"/>
                  </a:lnTo>
                  <a:lnTo>
                    <a:pt x="3126" y="3786"/>
                  </a:lnTo>
                  <a:lnTo>
                    <a:pt x="3248" y="3640"/>
                  </a:lnTo>
                  <a:lnTo>
                    <a:pt x="3346" y="3493"/>
                  </a:lnTo>
                  <a:lnTo>
                    <a:pt x="3468" y="3200"/>
                  </a:lnTo>
                  <a:lnTo>
                    <a:pt x="3541" y="2931"/>
                  </a:lnTo>
                  <a:lnTo>
                    <a:pt x="3590" y="2638"/>
                  </a:lnTo>
                  <a:lnTo>
                    <a:pt x="3566" y="2345"/>
                  </a:lnTo>
                  <a:lnTo>
                    <a:pt x="7205" y="856"/>
                  </a:lnTo>
                  <a:lnTo>
                    <a:pt x="6985" y="440"/>
                  </a:lnTo>
                  <a:lnTo>
                    <a:pt x="6839" y="1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Shape 84"/>
            <p:cNvSpPr/>
            <p:nvPr/>
          </p:nvSpPr>
          <p:spPr>
            <a:xfrm>
              <a:off x="5461575" y="5316900"/>
              <a:ext cx="89175" cy="159975"/>
            </a:xfrm>
            <a:custGeom>
              <a:avLst/>
              <a:gdLst/>
              <a:ahLst/>
              <a:cxnLst/>
              <a:rect l="0" t="0" r="0" b="0"/>
              <a:pathLst>
                <a:path w="3567" h="6399" extrusionOk="0">
                  <a:moveTo>
                    <a:pt x="1491" y="0"/>
                  </a:moveTo>
                  <a:lnTo>
                    <a:pt x="1393" y="2858"/>
                  </a:lnTo>
                  <a:lnTo>
                    <a:pt x="1198" y="2907"/>
                  </a:lnTo>
                  <a:lnTo>
                    <a:pt x="1002" y="3004"/>
                  </a:lnTo>
                  <a:lnTo>
                    <a:pt x="807" y="3102"/>
                  </a:lnTo>
                  <a:lnTo>
                    <a:pt x="636" y="3224"/>
                  </a:lnTo>
                  <a:lnTo>
                    <a:pt x="489" y="3346"/>
                  </a:lnTo>
                  <a:lnTo>
                    <a:pt x="392" y="3493"/>
                  </a:lnTo>
                  <a:lnTo>
                    <a:pt x="269" y="3639"/>
                  </a:lnTo>
                  <a:lnTo>
                    <a:pt x="196" y="3786"/>
                  </a:lnTo>
                  <a:lnTo>
                    <a:pt x="123" y="3932"/>
                  </a:lnTo>
                  <a:lnTo>
                    <a:pt x="74" y="4103"/>
                  </a:lnTo>
                  <a:lnTo>
                    <a:pt x="25" y="4274"/>
                  </a:lnTo>
                  <a:lnTo>
                    <a:pt x="1" y="4445"/>
                  </a:lnTo>
                  <a:lnTo>
                    <a:pt x="1" y="4616"/>
                  </a:lnTo>
                  <a:lnTo>
                    <a:pt x="1" y="4787"/>
                  </a:lnTo>
                  <a:lnTo>
                    <a:pt x="25" y="4958"/>
                  </a:lnTo>
                  <a:lnTo>
                    <a:pt x="74" y="5129"/>
                  </a:lnTo>
                  <a:lnTo>
                    <a:pt x="123" y="5276"/>
                  </a:lnTo>
                  <a:lnTo>
                    <a:pt x="196" y="5447"/>
                  </a:lnTo>
                  <a:lnTo>
                    <a:pt x="294" y="5593"/>
                  </a:lnTo>
                  <a:lnTo>
                    <a:pt x="416" y="5740"/>
                  </a:lnTo>
                  <a:lnTo>
                    <a:pt x="538" y="5886"/>
                  </a:lnTo>
                  <a:lnTo>
                    <a:pt x="660" y="6008"/>
                  </a:lnTo>
                  <a:lnTo>
                    <a:pt x="807" y="6106"/>
                  </a:lnTo>
                  <a:lnTo>
                    <a:pt x="953" y="6179"/>
                  </a:lnTo>
                  <a:lnTo>
                    <a:pt x="1124" y="6252"/>
                  </a:lnTo>
                  <a:lnTo>
                    <a:pt x="1271" y="6326"/>
                  </a:lnTo>
                  <a:lnTo>
                    <a:pt x="1442" y="6350"/>
                  </a:lnTo>
                  <a:lnTo>
                    <a:pt x="1613" y="6375"/>
                  </a:lnTo>
                  <a:lnTo>
                    <a:pt x="1784" y="6399"/>
                  </a:lnTo>
                  <a:lnTo>
                    <a:pt x="1955" y="6375"/>
                  </a:lnTo>
                  <a:lnTo>
                    <a:pt x="2126" y="6350"/>
                  </a:lnTo>
                  <a:lnTo>
                    <a:pt x="2297" y="6301"/>
                  </a:lnTo>
                  <a:lnTo>
                    <a:pt x="2468" y="6252"/>
                  </a:lnTo>
                  <a:lnTo>
                    <a:pt x="2614" y="6179"/>
                  </a:lnTo>
                  <a:lnTo>
                    <a:pt x="2785" y="6082"/>
                  </a:lnTo>
                  <a:lnTo>
                    <a:pt x="2932" y="5984"/>
                  </a:lnTo>
                  <a:lnTo>
                    <a:pt x="3054" y="5862"/>
                  </a:lnTo>
                  <a:lnTo>
                    <a:pt x="3176" y="5715"/>
                  </a:lnTo>
                  <a:lnTo>
                    <a:pt x="3273" y="5569"/>
                  </a:lnTo>
                  <a:lnTo>
                    <a:pt x="3371" y="5422"/>
                  </a:lnTo>
                  <a:lnTo>
                    <a:pt x="3444" y="5276"/>
                  </a:lnTo>
                  <a:lnTo>
                    <a:pt x="3493" y="5105"/>
                  </a:lnTo>
                  <a:lnTo>
                    <a:pt x="3542" y="4934"/>
                  </a:lnTo>
                  <a:lnTo>
                    <a:pt x="3567" y="4763"/>
                  </a:lnTo>
                  <a:lnTo>
                    <a:pt x="3567" y="4592"/>
                  </a:lnTo>
                  <a:lnTo>
                    <a:pt x="3567" y="4421"/>
                  </a:lnTo>
                  <a:lnTo>
                    <a:pt x="3542" y="4250"/>
                  </a:lnTo>
                  <a:lnTo>
                    <a:pt x="3493" y="4079"/>
                  </a:lnTo>
                  <a:lnTo>
                    <a:pt x="3420" y="3908"/>
                  </a:lnTo>
                  <a:lnTo>
                    <a:pt x="3347" y="3761"/>
                  </a:lnTo>
                  <a:lnTo>
                    <a:pt x="3273" y="3615"/>
                  </a:lnTo>
                  <a:lnTo>
                    <a:pt x="3151" y="3468"/>
                  </a:lnTo>
                  <a:lnTo>
                    <a:pt x="2980" y="3273"/>
                  </a:lnTo>
                  <a:lnTo>
                    <a:pt x="2761" y="3102"/>
                  </a:lnTo>
                  <a:lnTo>
                    <a:pt x="2541" y="2980"/>
                  </a:lnTo>
                  <a:lnTo>
                    <a:pt x="2321" y="2907"/>
                  </a:lnTo>
                  <a:lnTo>
                    <a:pt x="2419" y="25"/>
                  </a:lnTo>
                  <a:lnTo>
                    <a:pt x="2419" y="25"/>
                  </a:lnTo>
                  <a:lnTo>
                    <a:pt x="2126" y="49"/>
                  </a:lnTo>
                  <a:lnTo>
                    <a:pt x="1808" y="25"/>
                  </a:lnTo>
                  <a:lnTo>
                    <a:pt x="1491" y="0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Shape 85"/>
            <p:cNvSpPr/>
            <p:nvPr/>
          </p:nvSpPr>
          <p:spPr>
            <a:xfrm>
              <a:off x="5619100" y="5194175"/>
              <a:ext cx="161850" cy="89775"/>
            </a:xfrm>
            <a:custGeom>
              <a:avLst/>
              <a:gdLst/>
              <a:ahLst/>
              <a:cxnLst/>
              <a:rect l="0" t="0" r="0" b="0"/>
              <a:pathLst>
                <a:path w="6474" h="3591" extrusionOk="0">
                  <a:moveTo>
                    <a:pt x="4592" y="0"/>
                  </a:moveTo>
                  <a:lnTo>
                    <a:pt x="4422" y="25"/>
                  </a:lnTo>
                  <a:lnTo>
                    <a:pt x="4251" y="73"/>
                  </a:lnTo>
                  <a:lnTo>
                    <a:pt x="4080" y="122"/>
                  </a:lnTo>
                  <a:lnTo>
                    <a:pt x="3884" y="196"/>
                  </a:lnTo>
                  <a:lnTo>
                    <a:pt x="3713" y="293"/>
                  </a:lnTo>
                  <a:lnTo>
                    <a:pt x="3567" y="391"/>
                  </a:lnTo>
                  <a:lnTo>
                    <a:pt x="3420" y="513"/>
                  </a:lnTo>
                  <a:lnTo>
                    <a:pt x="3298" y="660"/>
                  </a:lnTo>
                  <a:lnTo>
                    <a:pt x="3200" y="806"/>
                  </a:lnTo>
                  <a:lnTo>
                    <a:pt x="3103" y="953"/>
                  </a:lnTo>
                  <a:lnTo>
                    <a:pt x="3029" y="1124"/>
                  </a:lnTo>
                  <a:lnTo>
                    <a:pt x="99" y="757"/>
                  </a:lnTo>
                  <a:lnTo>
                    <a:pt x="74" y="1221"/>
                  </a:lnTo>
                  <a:lnTo>
                    <a:pt x="1" y="1661"/>
                  </a:lnTo>
                  <a:lnTo>
                    <a:pt x="2907" y="2027"/>
                  </a:lnTo>
                  <a:lnTo>
                    <a:pt x="2932" y="2223"/>
                  </a:lnTo>
                  <a:lnTo>
                    <a:pt x="3005" y="2418"/>
                  </a:lnTo>
                  <a:lnTo>
                    <a:pt x="3078" y="2565"/>
                  </a:lnTo>
                  <a:lnTo>
                    <a:pt x="3152" y="2736"/>
                  </a:lnTo>
                  <a:lnTo>
                    <a:pt x="3249" y="2882"/>
                  </a:lnTo>
                  <a:lnTo>
                    <a:pt x="3371" y="3004"/>
                  </a:lnTo>
                  <a:lnTo>
                    <a:pt x="3493" y="3126"/>
                  </a:lnTo>
                  <a:lnTo>
                    <a:pt x="3616" y="3248"/>
                  </a:lnTo>
                  <a:lnTo>
                    <a:pt x="3762" y="3346"/>
                  </a:lnTo>
                  <a:lnTo>
                    <a:pt x="3909" y="3419"/>
                  </a:lnTo>
                  <a:lnTo>
                    <a:pt x="4080" y="3493"/>
                  </a:lnTo>
                  <a:lnTo>
                    <a:pt x="4251" y="3541"/>
                  </a:lnTo>
                  <a:lnTo>
                    <a:pt x="4422" y="3566"/>
                  </a:lnTo>
                  <a:lnTo>
                    <a:pt x="4592" y="3590"/>
                  </a:lnTo>
                  <a:lnTo>
                    <a:pt x="4763" y="3590"/>
                  </a:lnTo>
                  <a:lnTo>
                    <a:pt x="4934" y="3566"/>
                  </a:lnTo>
                  <a:lnTo>
                    <a:pt x="5105" y="3541"/>
                  </a:lnTo>
                  <a:lnTo>
                    <a:pt x="5276" y="3468"/>
                  </a:lnTo>
                  <a:lnTo>
                    <a:pt x="5447" y="3419"/>
                  </a:lnTo>
                  <a:lnTo>
                    <a:pt x="5618" y="3322"/>
                  </a:lnTo>
                  <a:lnTo>
                    <a:pt x="5765" y="3224"/>
                  </a:lnTo>
                  <a:lnTo>
                    <a:pt x="5887" y="3102"/>
                  </a:lnTo>
                  <a:lnTo>
                    <a:pt x="6009" y="2980"/>
                  </a:lnTo>
                  <a:lnTo>
                    <a:pt x="6131" y="2858"/>
                  </a:lnTo>
                  <a:lnTo>
                    <a:pt x="6204" y="2711"/>
                  </a:lnTo>
                  <a:lnTo>
                    <a:pt x="6302" y="2565"/>
                  </a:lnTo>
                  <a:lnTo>
                    <a:pt x="6351" y="2394"/>
                  </a:lnTo>
                  <a:lnTo>
                    <a:pt x="6400" y="2223"/>
                  </a:lnTo>
                  <a:lnTo>
                    <a:pt x="6449" y="2076"/>
                  </a:lnTo>
                  <a:lnTo>
                    <a:pt x="6473" y="1881"/>
                  </a:lnTo>
                  <a:lnTo>
                    <a:pt x="6473" y="1710"/>
                  </a:lnTo>
                  <a:lnTo>
                    <a:pt x="6449" y="1539"/>
                  </a:lnTo>
                  <a:lnTo>
                    <a:pt x="6424" y="1368"/>
                  </a:lnTo>
                  <a:lnTo>
                    <a:pt x="6351" y="1197"/>
                  </a:lnTo>
                  <a:lnTo>
                    <a:pt x="6278" y="1026"/>
                  </a:lnTo>
                  <a:lnTo>
                    <a:pt x="6204" y="855"/>
                  </a:lnTo>
                  <a:lnTo>
                    <a:pt x="6107" y="708"/>
                  </a:lnTo>
                  <a:lnTo>
                    <a:pt x="5985" y="586"/>
                  </a:lnTo>
                  <a:lnTo>
                    <a:pt x="5862" y="464"/>
                  </a:lnTo>
                  <a:lnTo>
                    <a:pt x="5740" y="342"/>
                  </a:lnTo>
                  <a:lnTo>
                    <a:pt x="5594" y="269"/>
                  </a:lnTo>
                  <a:lnTo>
                    <a:pt x="5447" y="171"/>
                  </a:lnTo>
                  <a:lnTo>
                    <a:pt x="5276" y="122"/>
                  </a:lnTo>
                  <a:lnTo>
                    <a:pt x="5105" y="73"/>
                  </a:lnTo>
                  <a:lnTo>
                    <a:pt x="4934" y="25"/>
                  </a:lnTo>
                  <a:lnTo>
                    <a:pt x="4763" y="25"/>
                  </a:lnTo>
                  <a:lnTo>
                    <a:pt x="4592" y="0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Shape 86"/>
            <p:cNvSpPr/>
            <p:nvPr/>
          </p:nvSpPr>
          <p:spPr>
            <a:xfrm>
              <a:off x="5420075" y="5116000"/>
              <a:ext cx="189300" cy="189925"/>
            </a:xfrm>
            <a:custGeom>
              <a:avLst/>
              <a:gdLst/>
              <a:ahLst/>
              <a:cxnLst/>
              <a:rect l="0" t="0" r="0" b="0"/>
              <a:pathLst>
                <a:path w="7572" h="7597" extrusionOk="0">
                  <a:moveTo>
                    <a:pt x="3786" y="1"/>
                  </a:moveTo>
                  <a:lnTo>
                    <a:pt x="3395" y="25"/>
                  </a:lnTo>
                  <a:lnTo>
                    <a:pt x="3028" y="74"/>
                  </a:lnTo>
                  <a:lnTo>
                    <a:pt x="2662" y="172"/>
                  </a:lnTo>
                  <a:lnTo>
                    <a:pt x="2320" y="294"/>
                  </a:lnTo>
                  <a:lnTo>
                    <a:pt x="1978" y="465"/>
                  </a:lnTo>
                  <a:lnTo>
                    <a:pt x="1661" y="660"/>
                  </a:lnTo>
                  <a:lnTo>
                    <a:pt x="1392" y="880"/>
                  </a:lnTo>
                  <a:lnTo>
                    <a:pt x="1123" y="1124"/>
                  </a:lnTo>
                  <a:lnTo>
                    <a:pt x="879" y="1393"/>
                  </a:lnTo>
                  <a:lnTo>
                    <a:pt x="659" y="1686"/>
                  </a:lnTo>
                  <a:lnTo>
                    <a:pt x="464" y="1979"/>
                  </a:lnTo>
                  <a:lnTo>
                    <a:pt x="293" y="2321"/>
                  </a:lnTo>
                  <a:lnTo>
                    <a:pt x="171" y="2663"/>
                  </a:lnTo>
                  <a:lnTo>
                    <a:pt x="73" y="3029"/>
                  </a:lnTo>
                  <a:lnTo>
                    <a:pt x="24" y="3420"/>
                  </a:lnTo>
                  <a:lnTo>
                    <a:pt x="0" y="3787"/>
                  </a:lnTo>
                  <a:lnTo>
                    <a:pt x="24" y="4177"/>
                  </a:lnTo>
                  <a:lnTo>
                    <a:pt x="73" y="4568"/>
                  </a:lnTo>
                  <a:lnTo>
                    <a:pt x="171" y="4934"/>
                  </a:lnTo>
                  <a:lnTo>
                    <a:pt x="293" y="5276"/>
                  </a:lnTo>
                  <a:lnTo>
                    <a:pt x="464" y="5594"/>
                  </a:lnTo>
                  <a:lnTo>
                    <a:pt x="659" y="5911"/>
                  </a:lnTo>
                  <a:lnTo>
                    <a:pt x="879" y="6204"/>
                  </a:lnTo>
                  <a:lnTo>
                    <a:pt x="1123" y="6473"/>
                  </a:lnTo>
                  <a:lnTo>
                    <a:pt x="1392" y="6717"/>
                  </a:lnTo>
                  <a:lnTo>
                    <a:pt x="1661" y="6937"/>
                  </a:lnTo>
                  <a:lnTo>
                    <a:pt x="1978" y="7133"/>
                  </a:lnTo>
                  <a:lnTo>
                    <a:pt x="2320" y="7279"/>
                  </a:lnTo>
                  <a:lnTo>
                    <a:pt x="2662" y="7426"/>
                  </a:lnTo>
                  <a:lnTo>
                    <a:pt x="3028" y="7499"/>
                  </a:lnTo>
                  <a:lnTo>
                    <a:pt x="3395" y="7572"/>
                  </a:lnTo>
                  <a:lnTo>
                    <a:pt x="3786" y="7597"/>
                  </a:lnTo>
                  <a:lnTo>
                    <a:pt x="4176" y="7572"/>
                  </a:lnTo>
                  <a:lnTo>
                    <a:pt x="4567" y="7499"/>
                  </a:lnTo>
                  <a:lnTo>
                    <a:pt x="4909" y="7426"/>
                  </a:lnTo>
                  <a:lnTo>
                    <a:pt x="5275" y="7279"/>
                  </a:lnTo>
                  <a:lnTo>
                    <a:pt x="5593" y="7133"/>
                  </a:lnTo>
                  <a:lnTo>
                    <a:pt x="5910" y="6937"/>
                  </a:lnTo>
                  <a:lnTo>
                    <a:pt x="6203" y="6717"/>
                  </a:lnTo>
                  <a:lnTo>
                    <a:pt x="6472" y="6473"/>
                  </a:lnTo>
                  <a:lnTo>
                    <a:pt x="6716" y="6204"/>
                  </a:lnTo>
                  <a:lnTo>
                    <a:pt x="6936" y="5911"/>
                  </a:lnTo>
                  <a:lnTo>
                    <a:pt x="7132" y="5594"/>
                  </a:lnTo>
                  <a:lnTo>
                    <a:pt x="7278" y="5276"/>
                  </a:lnTo>
                  <a:lnTo>
                    <a:pt x="7425" y="4934"/>
                  </a:lnTo>
                  <a:lnTo>
                    <a:pt x="7498" y="4568"/>
                  </a:lnTo>
                  <a:lnTo>
                    <a:pt x="7571" y="4177"/>
                  </a:lnTo>
                  <a:lnTo>
                    <a:pt x="7571" y="3787"/>
                  </a:lnTo>
                  <a:lnTo>
                    <a:pt x="7571" y="3420"/>
                  </a:lnTo>
                  <a:lnTo>
                    <a:pt x="7498" y="3029"/>
                  </a:lnTo>
                  <a:lnTo>
                    <a:pt x="7425" y="2663"/>
                  </a:lnTo>
                  <a:lnTo>
                    <a:pt x="7278" y="2321"/>
                  </a:lnTo>
                  <a:lnTo>
                    <a:pt x="7132" y="1979"/>
                  </a:lnTo>
                  <a:lnTo>
                    <a:pt x="6936" y="1686"/>
                  </a:lnTo>
                  <a:lnTo>
                    <a:pt x="6716" y="1393"/>
                  </a:lnTo>
                  <a:lnTo>
                    <a:pt x="6472" y="1124"/>
                  </a:lnTo>
                  <a:lnTo>
                    <a:pt x="6203" y="880"/>
                  </a:lnTo>
                  <a:lnTo>
                    <a:pt x="5910" y="660"/>
                  </a:lnTo>
                  <a:lnTo>
                    <a:pt x="5593" y="465"/>
                  </a:lnTo>
                  <a:lnTo>
                    <a:pt x="5275" y="294"/>
                  </a:lnTo>
                  <a:lnTo>
                    <a:pt x="4909" y="172"/>
                  </a:lnTo>
                  <a:lnTo>
                    <a:pt x="4567" y="74"/>
                  </a:lnTo>
                  <a:lnTo>
                    <a:pt x="4176" y="25"/>
                  </a:lnTo>
                  <a:lnTo>
                    <a:pt x="3786" y="1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7" name="Shape 87"/>
          <p:cNvSpPr/>
          <p:nvPr/>
        </p:nvSpPr>
        <p:spPr>
          <a:xfrm>
            <a:off x="47199" y="4430470"/>
            <a:ext cx="505231" cy="459562"/>
          </a:xfrm>
          <a:custGeom>
            <a:avLst/>
            <a:gdLst/>
            <a:ahLst/>
            <a:cxnLst/>
            <a:rect l="0" t="0" r="0" b="0"/>
            <a:pathLst>
              <a:path w="16218" h="14752" extrusionOk="0">
                <a:moveTo>
                  <a:pt x="7694" y="0"/>
                </a:moveTo>
                <a:lnTo>
                  <a:pt x="7279" y="25"/>
                </a:lnTo>
                <a:lnTo>
                  <a:pt x="6863" y="74"/>
                </a:lnTo>
                <a:lnTo>
                  <a:pt x="6473" y="123"/>
                </a:lnTo>
                <a:lnTo>
                  <a:pt x="6082" y="196"/>
                </a:lnTo>
                <a:lnTo>
                  <a:pt x="5691" y="293"/>
                </a:lnTo>
                <a:lnTo>
                  <a:pt x="5325" y="416"/>
                </a:lnTo>
                <a:lnTo>
                  <a:pt x="4958" y="538"/>
                </a:lnTo>
                <a:lnTo>
                  <a:pt x="4592" y="660"/>
                </a:lnTo>
                <a:lnTo>
                  <a:pt x="4250" y="831"/>
                </a:lnTo>
                <a:lnTo>
                  <a:pt x="3908" y="977"/>
                </a:lnTo>
                <a:lnTo>
                  <a:pt x="3566" y="1173"/>
                </a:lnTo>
                <a:lnTo>
                  <a:pt x="3249" y="1368"/>
                </a:lnTo>
                <a:lnTo>
                  <a:pt x="2956" y="1563"/>
                </a:lnTo>
                <a:lnTo>
                  <a:pt x="2663" y="1783"/>
                </a:lnTo>
                <a:lnTo>
                  <a:pt x="2370" y="2003"/>
                </a:lnTo>
                <a:lnTo>
                  <a:pt x="2101" y="2247"/>
                </a:lnTo>
                <a:lnTo>
                  <a:pt x="1857" y="2492"/>
                </a:lnTo>
                <a:lnTo>
                  <a:pt x="1612" y="2760"/>
                </a:lnTo>
                <a:lnTo>
                  <a:pt x="1393" y="3029"/>
                </a:lnTo>
                <a:lnTo>
                  <a:pt x="1173" y="3298"/>
                </a:lnTo>
                <a:lnTo>
                  <a:pt x="977" y="3591"/>
                </a:lnTo>
                <a:lnTo>
                  <a:pt x="807" y="3884"/>
                </a:lnTo>
                <a:lnTo>
                  <a:pt x="636" y="4201"/>
                </a:lnTo>
                <a:lnTo>
                  <a:pt x="489" y="4519"/>
                </a:lnTo>
                <a:lnTo>
                  <a:pt x="367" y="4836"/>
                </a:lnTo>
                <a:lnTo>
                  <a:pt x="245" y="5154"/>
                </a:lnTo>
                <a:lnTo>
                  <a:pt x="172" y="5496"/>
                </a:lnTo>
                <a:lnTo>
                  <a:pt x="98" y="5838"/>
                </a:lnTo>
                <a:lnTo>
                  <a:pt x="49" y="6179"/>
                </a:lnTo>
                <a:lnTo>
                  <a:pt x="1" y="6521"/>
                </a:lnTo>
                <a:lnTo>
                  <a:pt x="1" y="6888"/>
                </a:lnTo>
                <a:lnTo>
                  <a:pt x="1" y="7254"/>
                </a:lnTo>
                <a:lnTo>
                  <a:pt x="49" y="7645"/>
                </a:lnTo>
                <a:lnTo>
                  <a:pt x="98" y="8011"/>
                </a:lnTo>
                <a:lnTo>
                  <a:pt x="196" y="8353"/>
                </a:lnTo>
                <a:lnTo>
                  <a:pt x="294" y="8719"/>
                </a:lnTo>
                <a:lnTo>
                  <a:pt x="416" y="9061"/>
                </a:lnTo>
                <a:lnTo>
                  <a:pt x="562" y="9403"/>
                </a:lnTo>
                <a:lnTo>
                  <a:pt x="733" y="9745"/>
                </a:lnTo>
                <a:lnTo>
                  <a:pt x="904" y="10063"/>
                </a:lnTo>
                <a:lnTo>
                  <a:pt x="1100" y="10356"/>
                </a:lnTo>
                <a:lnTo>
                  <a:pt x="1344" y="10673"/>
                </a:lnTo>
                <a:lnTo>
                  <a:pt x="1564" y="10966"/>
                </a:lnTo>
                <a:lnTo>
                  <a:pt x="1832" y="11235"/>
                </a:lnTo>
                <a:lnTo>
                  <a:pt x="2101" y="11504"/>
                </a:lnTo>
                <a:lnTo>
                  <a:pt x="2394" y="11772"/>
                </a:lnTo>
                <a:lnTo>
                  <a:pt x="2687" y="12017"/>
                </a:lnTo>
                <a:lnTo>
                  <a:pt x="2492" y="12383"/>
                </a:lnTo>
                <a:lnTo>
                  <a:pt x="2272" y="12749"/>
                </a:lnTo>
                <a:lnTo>
                  <a:pt x="2028" y="13140"/>
                </a:lnTo>
                <a:lnTo>
                  <a:pt x="1710" y="13506"/>
                </a:lnTo>
                <a:lnTo>
                  <a:pt x="1368" y="13873"/>
                </a:lnTo>
                <a:lnTo>
                  <a:pt x="1173" y="14044"/>
                </a:lnTo>
                <a:lnTo>
                  <a:pt x="953" y="14190"/>
                </a:lnTo>
                <a:lnTo>
                  <a:pt x="733" y="14337"/>
                </a:lnTo>
                <a:lnTo>
                  <a:pt x="513" y="14483"/>
                </a:lnTo>
                <a:lnTo>
                  <a:pt x="269" y="14581"/>
                </a:lnTo>
                <a:lnTo>
                  <a:pt x="1" y="14703"/>
                </a:lnTo>
                <a:lnTo>
                  <a:pt x="123" y="14703"/>
                </a:lnTo>
                <a:lnTo>
                  <a:pt x="489" y="14752"/>
                </a:lnTo>
                <a:lnTo>
                  <a:pt x="1368" y="14752"/>
                </a:lnTo>
                <a:lnTo>
                  <a:pt x="1710" y="14728"/>
                </a:lnTo>
                <a:lnTo>
                  <a:pt x="2101" y="14654"/>
                </a:lnTo>
                <a:lnTo>
                  <a:pt x="2492" y="14581"/>
                </a:lnTo>
                <a:lnTo>
                  <a:pt x="2907" y="14459"/>
                </a:lnTo>
                <a:lnTo>
                  <a:pt x="3322" y="14312"/>
                </a:lnTo>
                <a:lnTo>
                  <a:pt x="3762" y="14117"/>
                </a:lnTo>
                <a:lnTo>
                  <a:pt x="4177" y="13873"/>
                </a:lnTo>
                <a:lnTo>
                  <a:pt x="4592" y="13604"/>
                </a:lnTo>
                <a:lnTo>
                  <a:pt x="4983" y="13238"/>
                </a:lnTo>
                <a:lnTo>
                  <a:pt x="5349" y="13360"/>
                </a:lnTo>
                <a:lnTo>
                  <a:pt x="5716" y="13482"/>
                </a:lnTo>
                <a:lnTo>
                  <a:pt x="6106" y="13555"/>
                </a:lnTo>
                <a:lnTo>
                  <a:pt x="6497" y="13628"/>
                </a:lnTo>
                <a:lnTo>
                  <a:pt x="6888" y="13702"/>
                </a:lnTo>
                <a:lnTo>
                  <a:pt x="7279" y="13751"/>
                </a:lnTo>
                <a:lnTo>
                  <a:pt x="7694" y="13775"/>
                </a:lnTo>
                <a:lnTo>
                  <a:pt x="8524" y="13775"/>
                </a:lnTo>
                <a:lnTo>
                  <a:pt x="8939" y="13751"/>
                </a:lnTo>
                <a:lnTo>
                  <a:pt x="9355" y="13702"/>
                </a:lnTo>
                <a:lnTo>
                  <a:pt x="9745" y="13628"/>
                </a:lnTo>
                <a:lnTo>
                  <a:pt x="10136" y="13555"/>
                </a:lnTo>
                <a:lnTo>
                  <a:pt x="10527" y="13458"/>
                </a:lnTo>
                <a:lnTo>
                  <a:pt x="10893" y="13360"/>
                </a:lnTo>
                <a:lnTo>
                  <a:pt x="11260" y="13238"/>
                </a:lnTo>
                <a:lnTo>
                  <a:pt x="11626" y="13091"/>
                </a:lnTo>
                <a:lnTo>
                  <a:pt x="11968" y="12945"/>
                </a:lnTo>
                <a:lnTo>
                  <a:pt x="12310" y="12774"/>
                </a:lnTo>
                <a:lnTo>
                  <a:pt x="12652" y="12603"/>
                </a:lnTo>
                <a:lnTo>
                  <a:pt x="12969" y="12407"/>
                </a:lnTo>
                <a:lnTo>
                  <a:pt x="13262" y="12212"/>
                </a:lnTo>
                <a:lnTo>
                  <a:pt x="13555" y="11992"/>
                </a:lnTo>
                <a:lnTo>
                  <a:pt x="13848" y="11748"/>
                </a:lnTo>
                <a:lnTo>
                  <a:pt x="14117" y="11528"/>
                </a:lnTo>
                <a:lnTo>
                  <a:pt x="14361" y="11259"/>
                </a:lnTo>
                <a:lnTo>
                  <a:pt x="14606" y="11015"/>
                </a:lnTo>
                <a:lnTo>
                  <a:pt x="14825" y="10747"/>
                </a:lnTo>
                <a:lnTo>
                  <a:pt x="15045" y="10453"/>
                </a:lnTo>
                <a:lnTo>
                  <a:pt x="15241" y="10160"/>
                </a:lnTo>
                <a:lnTo>
                  <a:pt x="15412" y="9867"/>
                </a:lnTo>
                <a:lnTo>
                  <a:pt x="15582" y="9574"/>
                </a:lnTo>
                <a:lnTo>
                  <a:pt x="15729" y="9257"/>
                </a:lnTo>
                <a:lnTo>
                  <a:pt x="15851" y="8939"/>
                </a:lnTo>
                <a:lnTo>
                  <a:pt x="15973" y="8597"/>
                </a:lnTo>
                <a:lnTo>
                  <a:pt x="16047" y="8280"/>
                </a:lnTo>
                <a:lnTo>
                  <a:pt x="16120" y="7938"/>
                </a:lnTo>
                <a:lnTo>
                  <a:pt x="16169" y="7596"/>
                </a:lnTo>
                <a:lnTo>
                  <a:pt x="16217" y="7230"/>
                </a:lnTo>
                <a:lnTo>
                  <a:pt x="16217" y="6888"/>
                </a:lnTo>
                <a:lnTo>
                  <a:pt x="16217" y="6521"/>
                </a:lnTo>
                <a:lnTo>
                  <a:pt x="16169" y="6179"/>
                </a:lnTo>
                <a:lnTo>
                  <a:pt x="16120" y="5838"/>
                </a:lnTo>
                <a:lnTo>
                  <a:pt x="16047" y="5496"/>
                </a:lnTo>
                <a:lnTo>
                  <a:pt x="15973" y="5154"/>
                </a:lnTo>
                <a:lnTo>
                  <a:pt x="15851" y="4836"/>
                </a:lnTo>
                <a:lnTo>
                  <a:pt x="15729" y="4519"/>
                </a:lnTo>
                <a:lnTo>
                  <a:pt x="15582" y="4201"/>
                </a:lnTo>
                <a:lnTo>
                  <a:pt x="15412" y="3884"/>
                </a:lnTo>
                <a:lnTo>
                  <a:pt x="15241" y="3591"/>
                </a:lnTo>
                <a:lnTo>
                  <a:pt x="15045" y="3298"/>
                </a:lnTo>
                <a:lnTo>
                  <a:pt x="14825" y="3029"/>
                </a:lnTo>
                <a:lnTo>
                  <a:pt x="14606" y="2760"/>
                </a:lnTo>
                <a:lnTo>
                  <a:pt x="14361" y="2492"/>
                </a:lnTo>
                <a:lnTo>
                  <a:pt x="14117" y="2247"/>
                </a:lnTo>
                <a:lnTo>
                  <a:pt x="13848" y="2003"/>
                </a:lnTo>
                <a:lnTo>
                  <a:pt x="13555" y="1783"/>
                </a:lnTo>
                <a:lnTo>
                  <a:pt x="13262" y="1563"/>
                </a:lnTo>
                <a:lnTo>
                  <a:pt x="12969" y="1368"/>
                </a:lnTo>
                <a:lnTo>
                  <a:pt x="12652" y="1173"/>
                </a:lnTo>
                <a:lnTo>
                  <a:pt x="12310" y="977"/>
                </a:lnTo>
                <a:lnTo>
                  <a:pt x="11968" y="831"/>
                </a:lnTo>
                <a:lnTo>
                  <a:pt x="11626" y="660"/>
                </a:lnTo>
                <a:lnTo>
                  <a:pt x="11260" y="538"/>
                </a:lnTo>
                <a:lnTo>
                  <a:pt x="10893" y="416"/>
                </a:lnTo>
                <a:lnTo>
                  <a:pt x="10527" y="293"/>
                </a:lnTo>
                <a:lnTo>
                  <a:pt x="10136" y="196"/>
                </a:lnTo>
                <a:lnTo>
                  <a:pt x="9745" y="123"/>
                </a:lnTo>
                <a:lnTo>
                  <a:pt x="9355" y="74"/>
                </a:lnTo>
                <a:lnTo>
                  <a:pt x="8939" y="25"/>
                </a:lnTo>
                <a:lnTo>
                  <a:pt x="8524" y="0"/>
                </a:lnTo>
                <a:close/>
              </a:path>
            </a:pathLst>
          </a:custGeom>
          <a:solidFill>
            <a:srgbClr val="3292E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/>
        </p:nvSpPr>
        <p:spPr>
          <a:xfrm rot="10800000" flipH="1">
            <a:off x="7663675" y="3684808"/>
            <a:ext cx="1034700" cy="8958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30000" y="0"/>
                </a:moveTo>
                <a:lnTo>
                  <a:pt x="0" y="59994"/>
                </a:lnTo>
                <a:lnTo>
                  <a:pt x="30000" y="120000"/>
                </a:lnTo>
                <a:lnTo>
                  <a:pt x="90000" y="120000"/>
                </a:lnTo>
                <a:lnTo>
                  <a:pt x="120000" y="59994"/>
                </a:lnTo>
                <a:lnTo>
                  <a:pt x="90000" y="0"/>
                </a:lnTo>
                <a:lnTo>
                  <a:pt x="30000" y="0"/>
                </a:lnTo>
                <a:close/>
                <a:moveTo>
                  <a:pt x="38477" y="16950"/>
                </a:moveTo>
                <a:lnTo>
                  <a:pt x="81522" y="16950"/>
                </a:lnTo>
                <a:lnTo>
                  <a:pt x="103033" y="59994"/>
                </a:lnTo>
                <a:lnTo>
                  <a:pt x="81522" y="103038"/>
                </a:lnTo>
                <a:lnTo>
                  <a:pt x="38477" y="103038"/>
                </a:lnTo>
                <a:lnTo>
                  <a:pt x="16955" y="59994"/>
                </a:lnTo>
                <a:lnTo>
                  <a:pt x="38477" y="16950"/>
                </a:lnTo>
                <a:close/>
              </a:path>
            </a:pathLst>
          </a:custGeom>
          <a:gradFill>
            <a:gsLst>
              <a:gs pos="0">
                <a:srgbClr val="3393E2"/>
              </a:gs>
              <a:gs pos="100000">
                <a:srgbClr val="00E2C7"/>
              </a:gs>
            </a:gsLst>
            <a:lin ang="6983783" scaled="0"/>
          </a:gradFill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endParaRPr sz="3200" b="0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31" name="Shape 131"/>
          <p:cNvSpPr/>
          <p:nvPr/>
        </p:nvSpPr>
        <p:spPr>
          <a:xfrm rot="5400000">
            <a:off x="499599" y="157100"/>
            <a:ext cx="1146000" cy="1323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60000" y="0"/>
                </a:moveTo>
                <a:lnTo>
                  <a:pt x="120000" y="30000"/>
                </a:lnTo>
                <a:lnTo>
                  <a:pt x="120000" y="90000"/>
                </a:lnTo>
                <a:lnTo>
                  <a:pt x="60000" y="120000"/>
                </a:lnTo>
                <a:lnTo>
                  <a:pt x="0" y="90000"/>
                </a:lnTo>
                <a:lnTo>
                  <a:pt x="0" y="30000"/>
                </a:lnTo>
                <a:close/>
              </a:path>
            </a:pathLst>
          </a:custGeom>
          <a:gradFill>
            <a:gsLst>
              <a:gs pos="0">
                <a:srgbClr val="3393E2"/>
              </a:gs>
              <a:gs pos="100000">
                <a:srgbClr val="00E2C7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endParaRPr sz="3200" b="0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32" name="Shape 132"/>
          <p:cNvSpPr txBox="1">
            <a:spLocks noGrp="1"/>
          </p:cNvSpPr>
          <p:nvPr>
            <p:ph type="title"/>
          </p:nvPr>
        </p:nvSpPr>
        <p:spPr>
          <a:xfrm>
            <a:off x="1732700" y="1735600"/>
            <a:ext cx="4944300" cy="645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1732700" y="2255125"/>
            <a:ext cx="4944300" cy="1659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600"/>
              </a:spcBef>
              <a:spcAft>
                <a:spcPts val="0"/>
              </a:spcAft>
              <a:buSzPts val="1400"/>
              <a:buFont typeface="Muli"/>
              <a:buChar char="◇"/>
              <a:defRPr>
                <a:latin typeface="Muli"/>
                <a:ea typeface="Muli"/>
                <a:cs typeface="Muli"/>
                <a:sym typeface="Muli"/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Font typeface="Muli"/>
              <a:buChar char="￭"/>
              <a:defRPr>
                <a:latin typeface="Muli"/>
                <a:ea typeface="Muli"/>
                <a:cs typeface="Muli"/>
                <a:sym typeface="Muli"/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Font typeface="Muli"/>
              <a:buChar char="￮"/>
              <a:defRPr>
                <a:latin typeface="Muli"/>
                <a:ea typeface="Muli"/>
                <a:cs typeface="Muli"/>
                <a:sym typeface="Muli"/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Font typeface="Muli"/>
              <a:buChar char="●"/>
              <a:defRPr>
                <a:latin typeface="Muli"/>
                <a:ea typeface="Muli"/>
                <a:cs typeface="Muli"/>
                <a:sym typeface="Muli"/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Font typeface="Muli"/>
              <a:buChar char="○"/>
              <a:defRPr>
                <a:latin typeface="Muli"/>
                <a:ea typeface="Muli"/>
                <a:cs typeface="Muli"/>
                <a:sym typeface="Muli"/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Font typeface="Muli"/>
              <a:buChar char="■"/>
              <a:defRPr>
                <a:latin typeface="Muli"/>
                <a:ea typeface="Muli"/>
                <a:cs typeface="Muli"/>
                <a:sym typeface="Muli"/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Font typeface="Muli"/>
              <a:buChar char="●"/>
              <a:defRPr>
                <a:latin typeface="Muli"/>
                <a:ea typeface="Muli"/>
                <a:cs typeface="Muli"/>
                <a:sym typeface="Muli"/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Font typeface="Muli"/>
              <a:buChar char="○"/>
              <a:defRPr>
                <a:latin typeface="Muli"/>
                <a:ea typeface="Muli"/>
                <a:cs typeface="Muli"/>
                <a:sym typeface="Muli"/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Font typeface="Muli"/>
              <a:buChar char="■"/>
              <a:defRPr>
                <a:latin typeface="Muli"/>
                <a:ea typeface="Muli"/>
                <a:cs typeface="Muli"/>
                <a:sym typeface="Muli"/>
              </a:defRPr>
            </a:lvl9pPr>
          </a:lstStyle>
          <a:p>
            <a:endParaRPr/>
          </a:p>
        </p:txBody>
      </p:sp>
      <p:sp>
        <p:nvSpPr>
          <p:cNvPr id="134" name="Shape 134"/>
          <p:cNvSpPr/>
          <p:nvPr/>
        </p:nvSpPr>
        <p:spPr>
          <a:xfrm rot="10800000" flipH="1">
            <a:off x="-123826" y="1058975"/>
            <a:ext cx="819900" cy="710100"/>
          </a:xfrm>
          <a:prstGeom prst="hexagon">
            <a:avLst>
              <a:gd name="adj" fmla="val 28678"/>
              <a:gd name="vf" fmla="val 115470"/>
            </a:avLst>
          </a:prstGeom>
          <a:noFill/>
          <a:ln w="9525" cap="flat" cmpd="sng">
            <a:solidFill>
              <a:srgbClr val="19BBD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Shape 135"/>
          <p:cNvSpPr/>
          <p:nvPr/>
        </p:nvSpPr>
        <p:spPr>
          <a:xfrm rot="10800000" flipH="1">
            <a:off x="638175" y="1440100"/>
            <a:ext cx="428700" cy="371100"/>
          </a:xfrm>
          <a:prstGeom prst="hexagon">
            <a:avLst>
              <a:gd name="adj" fmla="val 28678"/>
              <a:gd name="vf" fmla="val 115470"/>
            </a:avLst>
          </a:prstGeom>
          <a:solidFill>
            <a:srgbClr val="1847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Shape 136"/>
          <p:cNvSpPr/>
          <p:nvPr/>
        </p:nvSpPr>
        <p:spPr>
          <a:xfrm rot="10800000" flipH="1">
            <a:off x="1495424" y="-131650"/>
            <a:ext cx="819900" cy="710100"/>
          </a:xfrm>
          <a:prstGeom prst="hexagon">
            <a:avLst>
              <a:gd name="adj" fmla="val 28678"/>
              <a:gd name="vf" fmla="val 115470"/>
            </a:avLst>
          </a:prstGeom>
          <a:noFill/>
          <a:ln w="76200" cap="flat" cmpd="sng">
            <a:solidFill>
              <a:srgbClr val="184769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Shape 137"/>
          <p:cNvSpPr/>
          <p:nvPr/>
        </p:nvSpPr>
        <p:spPr>
          <a:xfrm rot="10800000" flipH="1">
            <a:off x="327800" y="88925"/>
            <a:ext cx="358800" cy="310500"/>
          </a:xfrm>
          <a:prstGeom prst="hexagon">
            <a:avLst>
              <a:gd name="adj" fmla="val 28678"/>
              <a:gd name="vf" fmla="val 115470"/>
            </a:avLst>
          </a:prstGeom>
          <a:solidFill>
            <a:srgbClr val="00E1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Shape 138"/>
          <p:cNvSpPr/>
          <p:nvPr/>
        </p:nvSpPr>
        <p:spPr>
          <a:xfrm rot="10800000" flipH="1">
            <a:off x="8486774" y="4230775"/>
            <a:ext cx="819900" cy="710100"/>
          </a:xfrm>
          <a:prstGeom prst="hexagon">
            <a:avLst>
              <a:gd name="adj" fmla="val 28678"/>
              <a:gd name="vf" fmla="val 115470"/>
            </a:avLst>
          </a:prstGeom>
          <a:noFill/>
          <a:ln w="9525" cap="flat" cmpd="sng">
            <a:solidFill>
              <a:srgbClr val="18476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Shape 139"/>
          <p:cNvSpPr/>
          <p:nvPr/>
        </p:nvSpPr>
        <p:spPr>
          <a:xfrm rot="10800000" flipH="1">
            <a:off x="8124824" y="4615700"/>
            <a:ext cx="428700" cy="371100"/>
          </a:xfrm>
          <a:prstGeom prst="hexagon">
            <a:avLst>
              <a:gd name="adj" fmla="val 28678"/>
              <a:gd name="vf" fmla="val 115470"/>
            </a:avLst>
          </a:prstGeom>
          <a:solidFill>
            <a:srgbClr val="3292E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Shape 140"/>
          <p:cNvSpPr/>
          <p:nvPr/>
        </p:nvSpPr>
        <p:spPr>
          <a:xfrm rot="10800000" flipH="1">
            <a:off x="7821348" y="2935400"/>
            <a:ext cx="819900" cy="709800"/>
          </a:xfrm>
          <a:prstGeom prst="hexagon">
            <a:avLst>
              <a:gd name="adj" fmla="val 28678"/>
              <a:gd name="vf" fmla="val 115470"/>
            </a:avLst>
          </a:prstGeom>
          <a:solidFill>
            <a:srgbClr val="1847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Shape 141"/>
          <p:cNvSpPr/>
          <p:nvPr/>
        </p:nvSpPr>
        <p:spPr>
          <a:xfrm rot="10800000" flipH="1">
            <a:off x="8486775" y="3512175"/>
            <a:ext cx="358800" cy="310500"/>
          </a:xfrm>
          <a:prstGeom prst="hexagon">
            <a:avLst>
              <a:gd name="adj" fmla="val 28678"/>
              <a:gd name="vf" fmla="val 115470"/>
            </a:avLst>
          </a:prstGeom>
          <a:noFill/>
          <a:ln w="19050" cap="flat" cmpd="sng">
            <a:solidFill>
              <a:srgbClr val="00E1C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2" name="Shape 142"/>
          <p:cNvGrpSpPr/>
          <p:nvPr/>
        </p:nvGrpSpPr>
        <p:grpSpPr>
          <a:xfrm>
            <a:off x="1729784" y="61068"/>
            <a:ext cx="351204" cy="324661"/>
            <a:chOff x="5975075" y="2327500"/>
            <a:chExt cx="420100" cy="388350"/>
          </a:xfrm>
        </p:grpSpPr>
        <p:sp>
          <p:nvSpPr>
            <p:cNvPr id="143" name="Shape 143"/>
            <p:cNvSpPr/>
            <p:nvPr/>
          </p:nvSpPr>
          <p:spPr>
            <a:xfrm>
              <a:off x="5975075" y="2474650"/>
              <a:ext cx="98325" cy="220450"/>
            </a:xfrm>
            <a:custGeom>
              <a:avLst/>
              <a:gdLst/>
              <a:ahLst/>
              <a:cxnLst/>
              <a:rect l="0" t="0" r="0" b="0"/>
              <a:pathLst>
                <a:path w="3933" h="8818" extrusionOk="0">
                  <a:moveTo>
                    <a:pt x="2418" y="1002"/>
                  </a:moveTo>
                  <a:lnTo>
                    <a:pt x="2565" y="1027"/>
                  </a:lnTo>
                  <a:lnTo>
                    <a:pt x="2687" y="1075"/>
                  </a:lnTo>
                  <a:lnTo>
                    <a:pt x="2809" y="1124"/>
                  </a:lnTo>
                  <a:lnTo>
                    <a:pt x="2907" y="1222"/>
                  </a:lnTo>
                  <a:lnTo>
                    <a:pt x="3005" y="1320"/>
                  </a:lnTo>
                  <a:lnTo>
                    <a:pt x="3078" y="1442"/>
                  </a:lnTo>
                  <a:lnTo>
                    <a:pt x="3102" y="1564"/>
                  </a:lnTo>
                  <a:lnTo>
                    <a:pt x="3127" y="1710"/>
                  </a:lnTo>
                  <a:lnTo>
                    <a:pt x="3102" y="1857"/>
                  </a:lnTo>
                  <a:lnTo>
                    <a:pt x="3078" y="1979"/>
                  </a:lnTo>
                  <a:lnTo>
                    <a:pt x="3005" y="2101"/>
                  </a:lnTo>
                  <a:lnTo>
                    <a:pt x="2907" y="2223"/>
                  </a:lnTo>
                  <a:lnTo>
                    <a:pt x="2809" y="2297"/>
                  </a:lnTo>
                  <a:lnTo>
                    <a:pt x="2687" y="2370"/>
                  </a:lnTo>
                  <a:lnTo>
                    <a:pt x="2565" y="2394"/>
                  </a:lnTo>
                  <a:lnTo>
                    <a:pt x="2418" y="2419"/>
                  </a:lnTo>
                  <a:lnTo>
                    <a:pt x="2272" y="2394"/>
                  </a:lnTo>
                  <a:lnTo>
                    <a:pt x="2150" y="2370"/>
                  </a:lnTo>
                  <a:lnTo>
                    <a:pt x="2028" y="2297"/>
                  </a:lnTo>
                  <a:lnTo>
                    <a:pt x="1930" y="2223"/>
                  </a:lnTo>
                  <a:lnTo>
                    <a:pt x="1832" y="2101"/>
                  </a:lnTo>
                  <a:lnTo>
                    <a:pt x="1759" y="1979"/>
                  </a:lnTo>
                  <a:lnTo>
                    <a:pt x="1735" y="1857"/>
                  </a:lnTo>
                  <a:lnTo>
                    <a:pt x="1710" y="1710"/>
                  </a:lnTo>
                  <a:lnTo>
                    <a:pt x="1735" y="1564"/>
                  </a:lnTo>
                  <a:lnTo>
                    <a:pt x="1759" y="1442"/>
                  </a:lnTo>
                  <a:lnTo>
                    <a:pt x="1832" y="1320"/>
                  </a:lnTo>
                  <a:lnTo>
                    <a:pt x="1930" y="1222"/>
                  </a:lnTo>
                  <a:lnTo>
                    <a:pt x="2028" y="1124"/>
                  </a:lnTo>
                  <a:lnTo>
                    <a:pt x="2150" y="1075"/>
                  </a:lnTo>
                  <a:lnTo>
                    <a:pt x="2272" y="1027"/>
                  </a:lnTo>
                  <a:lnTo>
                    <a:pt x="2418" y="1002"/>
                  </a:lnTo>
                  <a:close/>
                  <a:moveTo>
                    <a:pt x="1" y="1"/>
                  </a:moveTo>
                  <a:lnTo>
                    <a:pt x="1" y="8817"/>
                  </a:lnTo>
                  <a:lnTo>
                    <a:pt x="3933" y="8817"/>
                  </a:lnTo>
                  <a:lnTo>
                    <a:pt x="3933" y="1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Shape 144"/>
            <p:cNvSpPr/>
            <p:nvPr/>
          </p:nvSpPr>
          <p:spPr>
            <a:xfrm>
              <a:off x="6088025" y="2327500"/>
              <a:ext cx="307150" cy="388350"/>
            </a:xfrm>
            <a:custGeom>
              <a:avLst/>
              <a:gdLst/>
              <a:ahLst/>
              <a:cxnLst/>
              <a:rect l="0" t="0" r="0" b="0"/>
              <a:pathLst>
                <a:path w="12286" h="15534" extrusionOk="0">
                  <a:moveTo>
                    <a:pt x="6326" y="1"/>
                  </a:moveTo>
                  <a:lnTo>
                    <a:pt x="5960" y="25"/>
                  </a:lnTo>
                  <a:lnTo>
                    <a:pt x="5716" y="74"/>
                  </a:lnTo>
                  <a:lnTo>
                    <a:pt x="5520" y="147"/>
                  </a:lnTo>
                  <a:lnTo>
                    <a:pt x="5374" y="221"/>
                  </a:lnTo>
                  <a:lnTo>
                    <a:pt x="4983" y="1466"/>
                  </a:lnTo>
                  <a:lnTo>
                    <a:pt x="4788" y="2028"/>
                  </a:lnTo>
                  <a:lnTo>
                    <a:pt x="4592" y="2541"/>
                  </a:lnTo>
                  <a:lnTo>
                    <a:pt x="4397" y="3005"/>
                  </a:lnTo>
                  <a:lnTo>
                    <a:pt x="4202" y="3396"/>
                  </a:lnTo>
                  <a:lnTo>
                    <a:pt x="4031" y="3689"/>
                  </a:lnTo>
                  <a:lnTo>
                    <a:pt x="3884" y="3933"/>
                  </a:lnTo>
                  <a:lnTo>
                    <a:pt x="3664" y="4153"/>
                  </a:lnTo>
                  <a:lnTo>
                    <a:pt x="3322" y="4495"/>
                  </a:lnTo>
                  <a:lnTo>
                    <a:pt x="2516" y="5252"/>
                  </a:lnTo>
                  <a:lnTo>
                    <a:pt x="1442" y="6229"/>
                  </a:lnTo>
                  <a:lnTo>
                    <a:pt x="1" y="6229"/>
                  </a:lnTo>
                  <a:lnTo>
                    <a:pt x="1" y="13433"/>
                  </a:lnTo>
                  <a:lnTo>
                    <a:pt x="1515" y="13433"/>
                  </a:lnTo>
                  <a:lnTo>
                    <a:pt x="2004" y="13678"/>
                  </a:lnTo>
                  <a:lnTo>
                    <a:pt x="2687" y="13971"/>
                  </a:lnTo>
                  <a:lnTo>
                    <a:pt x="3567" y="14313"/>
                  </a:lnTo>
                  <a:lnTo>
                    <a:pt x="4544" y="14679"/>
                  </a:lnTo>
                  <a:lnTo>
                    <a:pt x="5594" y="14997"/>
                  </a:lnTo>
                  <a:lnTo>
                    <a:pt x="6131" y="15143"/>
                  </a:lnTo>
                  <a:lnTo>
                    <a:pt x="6668" y="15265"/>
                  </a:lnTo>
                  <a:lnTo>
                    <a:pt x="7181" y="15387"/>
                  </a:lnTo>
                  <a:lnTo>
                    <a:pt x="7694" y="15461"/>
                  </a:lnTo>
                  <a:lnTo>
                    <a:pt x="8158" y="15509"/>
                  </a:lnTo>
                  <a:lnTo>
                    <a:pt x="8622" y="15534"/>
                  </a:lnTo>
                  <a:lnTo>
                    <a:pt x="9404" y="15534"/>
                  </a:lnTo>
                  <a:lnTo>
                    <a:pt x="9819" y="15509"/>
                  </a:lnTo>
                  <a:lnTo>
                    <a:pt x="10210" y="15461"/>
                  </a:lnTo>
                  <a:lnTo>
                    <a:pt x="10552" y="15363"/>
                  </a:lnTo>
                  <a:lnTo>
                    <a:pt x="10723" y="15314"/>
                  </a:lnTo>
                  <a:lnTo>
                    <a:pt x="10845" y="15265"/>
                  </a:lnTo>
                  <a:lnTo>
                    <a:pt x="10967" y="15192"/>
                  </a:lnTo>
                  <a:lnTo>
                    <a:pt x="11064" y="15094"/>
                  </a:lnTo>
                  <a:lnTo>
                    <a:pt x="11113" y="14997"/>
                  </a:lnTo>
                  <a:lnTo>
                    <a:pt x="11162" y="14874"/>
                  </a:lnTo>
                  <a:lnTo>
                    <a:pt x="11235" y="14166"/>
                  </a:lnTo>
                  <a:lnTo>
                    <a:pt x="11211" y="13995"/>
                  </a:lnTo>
                  <a:lnTo>
                    <a:pt x="11162" y="13849"/>
                  </a:lnTo>
                  <a:lnTo>
                    <a:pt x="11064" y="13702"/>
                  </a:lnTo>
                  <a:lnTo>
                    <a:pt x="10918" y="13580"/>
                  </a:lnTo>
                  <a:lnTo>
                    <a:pt x="11040" y="13556"/>
                  </a:lnTo>
                  <a:lnTo>
                    <a:pt x="11162" y="13507"/>
                  </a:lnTo>
                  <a:lnTo>
                    <a:pt x="11284" y="13458"/>
                  </a:lnTo>
                  <a:lnTo>
                    <a:pt x="11382" y="13360"/>
                  </a:lnTo>
                  <a:lnTo>
                    <a:pt x="11455" y="13263"/>
                  </a:lnTo>
                  <a:lnTo>
                    <a:pt x="11528" y="13140"/>
                  </a:lnTo>
                  <a:lnTo>
                    <a:pt x="11577" y="12994"/>
                  </a:lnTo>
                  <a:lnTo>
                    <a:pt x="11602" y="12872"/>
                  </a:lnTo>
                  <a:lnTo>
                    <a:pt x="11675" y="11993"/>
                  </a:lnTo>
                  <a:lnTo>
                    <a:pt x="11675" y="11870"/>
                  </a:lnTo>
                  <a:lnTo>
                    <a:pt x="11675" y="11773"/>
                  </a:lnTo>
                  <a:lnTo>
                    <a:pt x="11651" y="11651"/>
                  </a:lnTo>
                  <a:lnTo>
                    <a:pt x="11602" y="11553"/>
                  </a:lnTo>
                  <a:lnTo>
                    <a:pt x="11480" y="11382"/>
                  </a:lnTo>
                  <a:lnTo>
                    <a:pt x="11406" y="11309"/>
                  </a:lnTo>
                  <a:lnTo>
                    <a:pt x="11333" y="11235"/>
                  </a:lnTo>
                  <a:lnTo>
                    <a:pt x="11455" y="11211"/>
                  </a:lnTo>
                  <a:lnTo>
                    <a:pt x="11553" y="11162"/>
                  </a:lnTo>
                  <a:lnTo>
                    <a:pt x="11651" y="11089"/>
                  </a:lnTo>
                  <a:lnTo>
                    <a:pt x="11748" y="10991"/>
                  </a:lnTo>
                  <a:lnTo>
                    <a:pt x="11822" y="10893"/>
                  </a:lnTo>
                  <a:lnTo>
                    <a:pt x="11870" y="10796"/>
                  </a:lnTo>
                  <a:lnTo>
                    <a:pt x="11919" y="10674"/>
                  </a:lnTo>
                  <a:lnTo>
                    <a:pt x="11944" y="10527"/>
                  </a:lnTo>
                  <a:lnTo>
                    <a:pt x="12017" y="9672"/>
                  </a:lnTo>
                  <a:lnTo>
                    <a:pt x="12017" y="9550"/>
                  </a:lnTo>
                  <a:lnTo>
                    <a:pt x="12017" y="9428"/>
                  </a:lnTo>
                  <a:lnTo>
                    <a:pt x="11993" y="9306"/>
                  </a:lnTo>
                  <a:lnTo>
                    <a:pt x="11944" y="9208"/>
                  </a:lnTo>
                  <a:lnTo>
                    <a:pt x="11895" y="9111"/>
                  </a:lnTo>
                  <a:lnTo>
                    <a:pt x="11822" y="9037"/>
                  </a:lnTo>
                  <a:lnTo>
                    <a:pt x="11748" y="8964"/>
                  </a:lnTo>
                  <a:lnTo>
                    <a:pt x="11651" y="8891"/>
                  </a:lnTo>
                  <a:lnTo>
                    <a:pt x="11748" y="8866"/>
                  </a:lnTo>
                  <a:lnTo>
                    <a:pt x="11846" y="8793"/>
                  </a:lnTo>
                  <a:lnTo>
                    <a:pt x="11944" y="8720"/>
                  </a:lnTo>
                  <a:lnTo>
                    <a:pt x="12017" y="8647"/>
                  </a:lnTo>
                  <a:lnTo>
                    <a:pt x="12090" y="8549"/>
                  </a:lnTo>
                  <a:lnTo>
                    <a:pt x="12139" y="8451"/>
                  </a:lnTo>
                  <a:lnTo>
                    <a:pt x="12163" y="8329"/>
                  </a:lnTo>
                  <a:lnTo>
                    <a:pt x="12188" y="8207"/>
                  </a:lnTo>
                  <a:lnTo>
                    <a:pt x="12286" y="7328"/>
                  </a:lnTo>
                  <a:lnTo>
                    <a:pt x="12261" y="7206"/>
                  </a:lnTo>
                  <a:lnTo>
                    <a:pt x="12237" y="7083"/>
                  </a:lnTo>
                  <a:lnTo>
                    <a:pt x="12188" y="6986"/>
                  </a:lnTo>
                  <a:lnTo>
                    <a:pt x="12139" y="6888"/>
                  </a:lnTo>
                  <a:lnTo>
                    <a:pt x="12066" y="6790"/>
                  </a:lnTo>
                  <a:lnTo>
                    <a:pt x="11968" y="6717"/>
                  </a:lnTo>
                  <a:lnTo>
                    <a:pt x="11748" y="6571"/>
                  </a:lnTo>
                  <a:lnTo>
                    <a:pt x="11504" y="6448"/>
                  </a:lnTo>
                  <a:lnTo>
                    <a:pt x="11211" y="6351"/>
                  </a:lnTo>
                  <a:lnTo>
                    <a:pt x="10893" y="6278"/>
                  </a:lnTo>
                  <a:lnTo>
                    <a:pt x="10576" y="6229"/>
                  </a:lnTo>
                  <a:lnTo>
                    <a:pt x="9892" y="6131"/>
                  </a:lnTo>
                  <a:lnTo>
                    <a:pt x="8842" y="6033"/>
                  </a:lnTo>
                  <a:lnTo>
                    <a:pt x="7596" y="5960"/>
                  </a:lnTo>
                  <a:lnTo>
                    <a:pt x="6326" y="5887"/>
                  </a:lnTo>
                  <a:lnTo>
                    <a:pt x="6497" y="5594"/>
                  </a:lnTo>
                  <a:lnTo>
                    <a:pt x="6644" y="5252"/>
                  </a:lnTo>
                  <a:lnTo>
                    <a:pt x="6790" y="4885"/>
                  </a:lnTo>
                  <a:lnTo>
                    <a:pt x="6888" y="4495"/>
                  </a:lnTo>
                  <a:lnTo>
                    <a:pt x="6986" y="4104"/>
                  </a:lnTo>
                  <a:lnTo>
                    <a:pt x="7083" y="3689"/>
                  </a:lnTo>
                  <a:lnTo>
                    <a:pt x="7181" y="2883"/>
                  </a:lnTo>
                  <a:lnTo>
                    <a:pt x="7254" y="2150"/>
                  </a:lnTo>
                  <a:lnTo>
                    <a:pt x="7303" y="1539"/>
                  </a:lnTo>
                  <a:lnTo>
                    <a:pt x="7303" y="978"/>
                  </a:lnTo>
                  <a:lnTo>
                    <a:pt x="7303" y="807"/>
                  </a:lnTo>
                  <a:lnTo>
                    <a:pt x="7230" y="611"/>
                  </a:lnTo>
                  <a:lnTo>
                    <a:pt x="7157" y="465"/>
                  </a:lnTo>
                  <a:lnTo>
                    <a:pt x="7035" y="318"/>
                  </a:lnTo>
                  <a:lnTo>
                    <a:pt x="6888" y="172"/>
                  </a:lnTo>
                  <a:lnTo>
                    <a:pt x="6717" y="98"/>
                  </a:lnTo>
                  <a:lnTo>
                    <a:pt x="6522" y="25"/>
                  </a:lnTo>
                  <a:lnTo>
                    <a:pt x="6326" y="1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5" name="Shape 145"/>
          <p:cNvSpPr/>
          <p:nvPr/>
        </p:nvSpPr>
        <p:spPr>
          <a:xfrm>
            <a:off x="203100" y="1270177"/>
            <a:ext cx="166061" cy="287704"/>
          </a:xfrm>
          <a:custGeom>
            <a:avLst/>
            <a:gdLst/>
            <a:ahLst/>
            <a:cxnLst/>
            <a:rect l="0" t="0" r="0" b="0"/>
            <a:pathLst>
              <a:path w="11870" h="20565" extrusionOk="0">
                <a:moveTo>
                  <a:pt x="6301" y="977"/>
                </a:moveTo>
                <a:lnTo>
                  <a:pt x="6423" y="1002"/>
                </a:lnTo>
                <a:lnTo>
                  <a:pt x="6497" y="1075"/>
                </a:lnTo>
                <a:lnTo>
                  <a:pt x="6570" y="1148"/>
                </a:lnTo>
                <a:lnTo>
                  <a:pt x="6594" y="1270"/>
                </a:lnTo>
                <a:lnTo>
                  <a:pt x="6570" y="1368"/>
                </a:lnTo>
                <a:lnTo>
                  <a:pt x="6497" y="1466"/>
                </a:lnTo>
                <a:lnTo>
                  <a:pt x="6423" y="1515"/>
                </a:lnTo>
                <a:lnTo>
                  <a:pt x="6301" y="1539"/>
                </a:lnTo>
                <a:lnTo>
                  <a:pt x="5569" y="1539"/>
                </a:lnTo>
                <a:lnTo>
                  <a:pt x="5446" y="1515"/>
                </a:lnTo>
                <a:lnTo>
                  <a:pt x="5373" y="1466"/>
                </a:lnTo>
                <a:lnTo>
                  <a:pt x="5300" y="1368"/>
                </a:lnTo>
                <a:lnTo>
                  <a:pt x="5276" y="1270"/>
                </a:lnTo>
                <a:lnTo>
                  <a:pt x="5300" y="1148"/>
                </a:lnTo>
                <a:lnTo>
                  <a:pt x="5373" y="1075"/>
                </a:lnTo>
                <a:lnTo>
                  <a:pt x="5446" y="1002"/>
                </a:lnTo>
                <a:lnTo>
                  <a:pt x="5569" y="977"/>
                </a:lnTo>
                <a:close/>
                <a:moveTo>
                  <a:pt x="10575" y="2565"/>
                </a:moveTo>
                <a:lnTo>
                  <a:pt x="10575" y="16706"/>
                </a:lnTo>
                <a:lnTo>
                  <a:pt x="1295" y="16706"/>
                </a:lnTo>
                <a:lnTo>
                  <a:pt x="1295" y="2565"/>
                </a:lnTo>
                <a:close/>
                <a:moveTo>
                  <a:pt x="5935" y="17780"/>
                </a:moveTo>
                <a:lnTo>
                  <a:pt x="6106" y="17805"/>
                </a:lnTo>
                <a:lnTo>
                  <a:pt x="6277" y="17854"/>
                </a:lnTo>
                <a:lnTo>
                  <a:pt x="6423" y="17927"/>
                </a:lnTo>
                <a:lnTo>
                  <a:pt x="6545" y="18025"/>
                </a:lnTo>
                <a:lnTo>
                  <a:pt x="6643" y="18147"/>
                </a:lnTo>
                <a:lnTo>
                  <a:pt x="6716" y="18293"/>
                </a:lnTo>
                <a:lnTo>
                  <a:pt x="6765" y="18464"/>
                </a:lnTo>
                <a:lnTo>
                  <a:pt x="6790" y="18635"/>
                </a:lnTo>
                <a:lnTo>
                  <a:pt x="6765" y="18806"/>
                </a:lnTo>
                <a:lnTo>
                  <a:pt x="6716" y="18977"/>
                </a:lnTo>
                <a:lnTo>
                  <a:pt x="6643" y="19124"/>
                </a:lnTo>
                <a:lnTo>
                  <a:pt x="6545" y="19246"/>
                </a:lnTo>
                <a:lnTo>
                  <a:pt x="6423" y="19343"/>
                </a:lnTo>
                <a:lnTo>
                  <a:pt x="6277" y="19417"/>
                </a:lnTo>
                <a:lnTo>
                  <a:pt x="6106" y="19465"/>
                </a:lnTo>
                <a:lnTo>
                  <a:pt x="5935" y="19490"/>
                </a:lnTo>
                <a:lnTo>
                  <a:pt x="5764" y="19465"/>
                </a:lnTo>
                <a:lnTo>
                  <a:pt x="5593" y="19417"/>
                </a:lnTo>
                <a:lnTo>
                  <a:pt x="5446" y="19343"/>
                </a:lnTo>
                <a:lnTo>
                  <a:pt x="5324" y="19246"/>
                </a:lnTo>
                <a:lnTo>
                  <a:pt x="5227" y="19124"/>
                </a:lnTo>
                <a:lnTo>
                  <a:pt x="5153" y="18977"/>
                </a:lnTo>
                <a:lnTo>
                  <a:pt x="5105" y="18806"/>
                </a:lnTo>
                <a:lnTo>
                  <a:pt x="5080" y="18635"/>
                </a:lnTo>
                <a:lnTo>
                  <a:pt x="5105" y="18464"/>
                </a:lnTo>
                <a:lnTo>
                  <a:pt x="5153" y="18293"/>
                </a:lnTo>
                <a:lnTo>
                  <a:pt x="5227" y="18147"/>
                </a:lnTo>
                <a:lnTo>
                  <a:pt x="5324" y="18025"/>
                </a:lnTo>
                <a:lnTo>
                  <a:pt x="5446" y="17927"/>
                </a:lnTo>
                <a:lnTo>
                  <a:pt x="5593" y="17854"/>
                </a:lnTo>
                <a:lnTo>
                  <a:pt x="5764" y="17805"/>
                </a:lnTo>
                <a:lnTo>
                  <a:pt x="5935" y="17780"/>
                </a:lnTo>
                <a:close/>
                <a:moveTo>
                  <a:pt x="1295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6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6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95" y="20565"/>
                </a:lnTo>
                <a:lnTo>
                  <a:pt x="10575" y="20565"/>
                </a:lnTo>
                <a:lnTo>
                  <a:pt x="10844" y="20540"/>
                </a:lnTo>
                <a:lnTo>
                  <a:pt x="11088" y="20467"/>
                </a:lnTo>
                <a:lnTo>
                  <a:pt x="11308" y="20345"/>
                </a:lnTo>
                <a:lnTo>
                  <a:pt x="11503" y="20198"/>
                </a:lnTo>
                <a:lnTo>
                  <a:pt x="11650" y="20003"/>
                </a:lnTo>
                <a:lnTo>
                  <a:pt x="11772" y="19783"/>
                </a:lnTo>
                <a:lnTo>
                  <a:pt x="11845" y="19539"/>
                </a:lnTo>
                <a:lnTo>
                  <a:pt x="11870" y="19270"/>
                </a:lnTo>
                <a:lnTo>
                  <a:pt x="11870" y="1295"/>
                </a:lnTo>
                <a:lnTo>
                  <a:pt x="11845" y="1026"/>
                </a:lnTo>
                <a:lnTo>
                  <a:pt x="11772" y="782"/>
                </a:lnTo>
                <a:lnTo>
                  <a:pt x="11650" y="562"/>
                </a:lnTo>
                <a:lnTo>
                  <a:pt x="11503" y="367"/>
                </a:lnTo>
                <a:lnTo>
                  <a:pt x="11308" y="220"/>
                </a:lnTo>
                <a:lnTo>
                  <a:pt x="11088" y="98"/>
                </a:lnTo>
                <a:lnTo>
                  <a:pt x="10844" y="25"/>
                </a:lnTo>
                <a:lnTo>
                  <a:pt x="10575" y="0"/>
                </a:lnTo>
                <a:close/>
              </a:path>
            </a:pathLst>
          </a:custGeom>
          <a:solidFill>
            <a:srgbClr val="19BB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Shape 146"/>
          <p:cNvSpPr/>
          <p:nvPr/>
        </p:nvSpPr>
        <p:spPr>
          <a:xfrm>
            <a:off x="8772688" y="4461808"/>
            <a:ext cx="248073" cy="248058"/>
          </a:xfrm>
          <a:custGeom>
            <a:avLst/>
            <a:gdLst/>
            <a:ahLst/>
            <a:cxnLst/>
            <a:rect l="0" t="0" r="0" b="0"/>
            <a:pathLst>
              <a:path w="17000" h="16999" extrusionOk="0">
                <a:moveTo>
                  <a:pt x="8769" y="5740"/>
                </a:moveTo>
                <a:lnTo>
                  <a:pt x="9037" y="5788"/>
                </a:lnTo>
                <a:lnTo>
                  <a:pt x="9282" y="5862"/>
                </a:lnTo>
                <a:lnTo>
                  <a:pt x="9550" y="5935"/>
                </a:lnTo>
                <a:lnTo>
                  <a:pt x="9794" y="6057"/>
                </a:lnTo>
                <a:lnTo>
                  <a:pt x="10014" y="6204"/>
                </a:lnTo>
                <a:lnTo>
                  <a:pt x="10234" y="6350"/>
                </a:lnTo>
                <a:lnTo>
                  <a:pt x="10454" y="6546"/>
                </a:lnTo>
                <a:lnTo>
                  <a:pt x="10649" y="6765"/>
                </a:lnTo>
                <a:lnTo>
                  <a:pt x="10796" y="6985"/>
                </a:lnTo>
                <a:lnTo>
                  <a:pt x="10942" y="7205"/>
                </a:lnTo>
                <a:lnTo>
                  <a:pt x="11064" y="7449"/>
                </a:lnTo>
                <a:lnTo>
                  <a:pt x="11138" y="7718"/>
                </a:lnTo>
                <a:lnTo>
                  <a:pt x="11211" y="7962"/>
                </a:lnTo>
                <a:lnTo>
                  <a:pt x="11260" y="8231"/>
                </a:lnTo>
                <a:lnTo>
                  <a:pt x="11260" y="8499"/>
                </a:lnTo>
                <a:lnTo>
                  <a:pt x="11260" y="8768"/>
                </a:lnTo>
                <a:lnTo>
                  <a:pt x="11211" y="9037"/>
                </a:lnTo>
                <a:lnTo>
                  <a:pt x="11138" y="9281"/>
                </a:lnTo>
                <a:lnTo>
                  <a:pt x="11064" y="9550"/>
                </a:lnTo>
                <a:lnTo>
                  <a:pt x="10942" y="9794"/>
                </a:lnTo>
                <a:lnTo>
                  <a:pt x="10796" y="10014"/>
                </a:lnTo>
                <a:lnTo>
                  <a:pt x="10649" y="10233"/>
                </a:lnTo>
                <a:lnTo>
                  <a:pt x="10454" y="10453"/>
                </a:lnTo>
                <a:lnTo>
                  <a:pt x="10234" y="10649"/>
                </a:lnTo>
                <a:lnTo>
                  <a:pt x="10014" y="10795"/>
                </a:lnTo>
                <a:lnTo>
                  <a:pt x="9794" y="10942"/>
                </a:lnTo>
                <a:lnTo>
                  <a:pt x="9550" y="11064"/>
                </a:lnTo>
                <a:lnTo>
                  <a:pt x="9282" y="11137"/>
                </a:lnTo>
                <a:lnTo>
                  <a:pt x="9037" y="11210"/>
                </a:lnTo>
                <a:lnTo>
                  <a:pt x="8769" y="11259"/>
                </a:lnTo>
                <a:lnTo>
                  <a:pt x="8231" y="11259"/>
                </a:lnTo>
                <a:lnTo>
                  <a:pt x="7963" y="11210"/>
                </a:lnTo>
                <a:lnTo>
                  <a:pt x="7719" y="11137"/>
                </a:lnTo>
                <a:lnTo>
                  <a:pt x="7450" y="11064"/>
                </a:lnTo>
                <a:lnTo>
                  <a:pt x="7206" y="10942"/>
                </a:lnTo>
                <a:lnTo>
                  <a:pt x="6986" y="10795"/>
                </a:lnTo>
                <a:lnTo>
                  <a:pt x="6766" y="10649"/>
                </a:lnTo>
                <a:lnTo>
                  <a:pt x="6546" y="10453"/>
                </a:lnTo>
                <a:lnTo>
                  <a:pt x="6351" y="10233"/>
                </a:lnTo>
                <a:lnTo>
                  <a:pt x="6204" y="10014"/>
                </a:lnTo>
                <a:lnTo>
                  <a:pt x="6058" y="9794"/>
                </a:lnTo>
                <a:lnTo>
                  <a:pt x="5936" y="9550"/>
                </a:lnTo>
                <a:lnTo>
                  <a:pt x="5862" y="9281"/>
                </a:lnTo>
                <a:lnTo>
                  <a:pt x="5789" y="9037"/>
                </a:lnTo>
                <a:lnTo>
                  <a:pt x="5740" y="8768"/>
                </a:lnTo>
                <a:lnTo>
                  <a:pt x="5740" y="8499"/>
                </a:lnTo>
                <a:lnTo>
                  <a:pt x="5740" y="8231"/>
                </a:lnTo>
                <a:lnTo>
                  <a:pt x="5789" y="7962"/>
                </a:lnTo>
                <a:lnTo>
                  <a:pt x="5862" y="7718"/>
                </a:lnTo>
                <a:lnTo>
                  <a:pt x="5936" y="7449"/>
                </a:lnTo>
                <a:lnTo>
                  <a:pt x="6058" y="7205"/>
                </a:lnTo>
                <a:lnTo>
                  <a:pt x="6204" y="6985"/>
                </a:lnTo>
                <a:lnTo>
                  <a:pt x="6351" y="6765"/>
                </a:lnTo>
                <a:lnTo>
                  <a:pt x="6546" y="6546"/>
                </a:lnTo>
                <a:lnTo>
                  <a:pt x="6766" y="6350"/>
                </a:lnTo>
                <a:lnTo>
                  <a:pt x="6986" y="6204"/>
                </a:lnTo>
                <a:lnTo>
                  <a:pt x="7206" y="6057"/>
                </a:lnTo>
                <a:lnTo>
                  <a:pt x="7450" y="5935"/>
                </a:lnTo>
                <a:lnTo>
                  <a:pt x="7719" y="5862"/>
                </a:lnTo>
                <a:lnTo>
                  <a:pt x="7963" y="5788"/>
                </a:lnTo>
                <a:lnTo>
                  <a:pt x="8231" y="5740"/>
                </a:lnTo>
                <a:close/>
                <a:moveTo>
                  <a:pt x="7914" y="0"/>
                </a:moveTo>
                <a:lnTo>
                  <a:pt x="7743" y="25"/>
                </a:lnTo>
                <a:lnTo>
                  <a:pt x="7596" y="73"/>
                </a:lnTo>
                <a:lnTo>
                  <a:pt x="7474" y="147"/>
                </a:lnTo>
                <a:lnTo>
                  <a:pt x="7328" y="244"/>
                </a:lnTo>
                <a:lnTo>
                  <a:pt x="7230" y="342"/>
                </a:lnTo>
                <a:lnTo>
                  <a:pt x="7132" y="489"/>
                </a:lnTo>
                <a:lnTo>
                  <a:pt x="7084" y="635"/>
                </a:lnTo>
                <a:lnTo>
                  <a:pt x="7035" y="782"/>
                </a:lnTo>
                <a:lnTo>
                  <a:pt x="6839" y="2540"/>
                </a:lnTo>
                <a:lnTo>
                  <a:pt x="6497" y="2638"/>
                </a:lnTo>
                <a:lnTo>
                  <a:pt x="6131" y="2784"/>
                </a:lnTo>
                <a:lnTo>
                  <a:pt x="5789" y="2931"/>
                </a:lnTo>
                <a:lnTo>
                  <a:pt x="5447" y="3102"/>
                </a:lnTo>
                <a:lnTo>
                  <a:pt x="4079" y="2027"/>
                </a:lnTo>
                <a:lnTo>
                  <a:pt x="3933" y="1930"/>
                </a:lnTo>
                <a:lnTo>
                  <a:pt x="3786" y="1881"/>
                </a:lnTo>
                <a:lnTo>
                  <a:pt x="3640" y="1832"/>
                </a:lnTo>
                <a:lnTo>
                  <a:pt x="3493" y="1832"/>
                </a:lnTo>
                <a:lnTo>
                  <a:pt x="3322" y="1856"/>
                </a:lnTo>
                <a:lnTo>
                  <a:pt x="3176" y="1905"/>
                </a:lnTo>
                <a:lnTo>
                  <a:pt x="3029" y="1978"/>
                </a:lnTo>
                <a:lnTo>
                  <a:pt x="2907" y="2076"/>
                </a:lnTo>
                <a:lnTo>
                  <a:pt x="2077" y="2907"/>
                </a:lnTo>
                <a:lnTo>
                  <a:pt x="1979" y="3029"/>
                </a:lnTo>
                <a:lnTo>
                  <a:pt x="1906" y="3175"/>
                </a:lnTo>
                <a:lnTo>
                  <a:pt x="1857" y="3322"/>
                </a:lnTo>
                <a:lnTo>
                  <a:pt x="1833" y="3493"/>
                </a:lnTo>
                <a:lnTo>
                  <a:pt x="1833" y="3639"/>
                </a:lnTo>
                <a:lnTo>
                  <a:pt x="1881" y="3786"/>
                </a:lnTo>
                <a:lnTo>
                  <a:pt x="1930" y="3932"/>
                </a:lnTo>
                <a:lnTo>
                  <a:pt x="2028" y="4079"/>
                </a:lnTo>
                <a:lnTo>
                  <a:pt x="3103" y="5447"/>
                </a:lnTo>
                <a:lnTo>
                  <a:pt x="2932" y="5788"/>
                </a:lnTo>
                <a:lnTo>
                  <a:pt x="2785" y="6130"/>
                </a:lnTo>
                <a:lnTo>
                  <a:pt x="2639" y="6497"/>
                </a:lnTo>
                <a:lnTo>
                  <a:pt x="2541" y="6839"/>
                </a:lnTo>
                <a:lnTo>
                  <a:pt x="782" y="7034"/>
                </a:lnTo>
                <a:lnTo>
                  <a:pt x="636" y="7083"/>
                </a:lnTo>
                <a:lnTo>
                  <a:pt x="489" y="7132"/>
                </a:lnTo>
                <a:lnTo>
                  <a:pt x="343" y="7229"/>
                </a:lnTo>
                <a:lnTo>
                  <a:pt x="245" y="7327"/>
                </a:lnTo>
                <a:lnTo>
                  <a:pt x="147" y="7474"/>
                </a:lnTo>
                <a:lnTo>
                  <a:pt x="74" y="7596"/>
                </a:lnTo>
                <a:lnTo>
                  <a:pt x="25" y="7742"/>
                </a:lnTo>
                <a:lnTo>
                  <a:pt x="1" y="7913"/>
                </a:lnTo>
                <a:lnTo>
                  <a:pt x="1" y="9086"/>
                </a:lnTo>
                <a:lnTo>
                  <a:pt x="25" y="9257"/>
                </a:lnTo>
                <a:lnTo>
                  <a:pt x="74" y="9403"/>
                </a:lnTo>
                <a:lnTo>
                  <a:pt x="147" y="9525"/>
                </a:lnTo>
                <a:lnTo>
                  <a:pt x="245" y="9672"/>
                </a:lnTo>
                <a:lnTo>
                  <a:pt x="343" y="9769"/>
                </a:lnTo>
                <a:lnTo>
                  <a:pt x="489" y="9867"/>
                </a:lnTo>
                <a:lnTo>
                  <a:pt x="636" y="9916"/>
                </a:lnTo>
                <a:lnTo>
                  <a:pt x="782" y="9965"/>
                </a:lnTo>
                <a:lnTo>
                  <a:pt x="2541" y="10160"/>
                </a:lnTo>
                <a:lnTo>
                  <a:pt x="2639" y="10502"/>
                </a:lnTo>
                <a:lnTo>
                  <a:pt x="2785" y="10868"/>
                </a:lnTo>
                <a:lnTo>
                  <a:pt x="2932" y="11210"/>
                </a:lnTo>
                <a:lnTo>
                  <a:pt x="3103" y="11552"/>
                </a:lnTo>
                <a:lnTo>
                  <a:pt x="2028" y="12920"/>
                </a:lnTo>
                <a:lnTo>
                  <a:pt x="1930" y="13067"/>
                </a:lnTo>
                <a:lnTo>
                  <a:pt x="1881" y="13213"/>
                </a:lnTo>
                <a:lnTo>
                  <a:pt x="1833" y="13360"/>
                </a:lnTo>
                <a:lnTo>
                  <a:pt x="1833" y="13506"/>
                </a:lnTo>
                <a:lnTo>
                  <a:pt x="1857" y="13677"/>
                </a:lnTo>
                <a:lnTo>
                  <a:pt x="1906" y="13824"/>
                </a:lnTo>
                <a:lnTo>
                  <a:pt x="1979" y="13970"/>
                </a:lnTo>
                <a:lnTo>
                  <a:pt x="2077" y="14092"/>
                </a:lnTo>
                <a:lnTo>
                  <a:pt x="2907" y="14923"/>
                </a:lnTo>
                <a:lnTo>
                  <a:pt x="3029" y="15020"/>
                </a:lnTo>
                <a:lnTo>
                  <a:pt x="3176" y="15094"/>
                </a:lnTo>
                <a:lnTo>
                  <a:pt x="3322" y="15142"/>
                </a:lnTo>
                <a:lnTo>
                  <a:pt x="3493" y="15167"/>
                </a:lnTo>
                <a:lnTo>
                  <a:pt x="3640" y="15167"/>
                </a:lnTo>
                <a:lnTo>
                  <a:pt x="3786" y="15118"/>
                </a:lnTo>
                <a:lnTo>
                  <a:pt x="3933" y="15069"/>
                </a:lnTo>
                <a:lnTo>
                  <a:pt x="4079" y="14996"/>
                </a:lnTo>
                <a:lnTo>
                  <a:pt x="5447" y="13897"/>
                </a:lnTo>
                <a:lnTo>
                  <a:pt x="5789" y="14068"/>
                </a:lnTo>
                <a:lnTo>
                  <a:pt x="6131" y="14214"/>
                </a:lnTo>
                <a:lnTo>
                  <a:pt x="6497" y="14361"/>
                </a:lnTo>
                <a:lnTo>
                  <a:pt x="6839" y="14459"/>
                </a:lnTo>
                <a:lnTo>
                  <a:pt x="7035" y="16217"/>
                </a:lnTo>
                <a:lnTo>
                  <a:pt x="7084" y="16364"/>
                </a:lnTo>
                <a:lnTo>
                  <a:pt x="7132" y="16510"/>
                </a:lnTo>
                <a:lnTo>
                  <a:pt x="7230" y="16657"/>
                </a:lnTo>
                <a:lnTo>
                  <a:pt x="7328" y="16754"/>
                </a:lnTo>
                <a:lnTo>
                  <a:pt x="7474" y="16852"/>
                </a:lnTo>
                <a:lnTo>
                  <a:pt x="7596" y="16925"/>
                </a:lnTo>
                <a:lnTo>
                  <a:pt x="7743" y="16974"/>
                </a:lnTo>
                <a:lnTo>
                  <a:pt x="7914" y="16999"/>
                </a:lnTo>
                <a:lnTo>
                  <a:pt x="9086" y="16999"/>
                </a:lnTo>
                <a:lnTo>
                  <a:pt x="9257" y="16974"/>
                </a:lnTo>
                <a:lnTo>
                  <a:pt x="9404" y="16925"/>
                </a:lnTo>
                <a:lnTo>
                  <a:pt x="9526" y="16852"/>
                </a:lnTo>
                <a:lnTo>
                  <a:pt x="9672" y="16754"/>
                </a:lnTo>
                <a:lnTo>
                  <a:pt x="9770" y="16657"/>
                </a:lnTo>
                <a:lnTo>
                  <a:pt x="9868" y="16510"/>
                </a:lnTo>
                <a:lnTo>
                  <a:pt x="9917" y="16364"/>
                </a:lnTo>
                <a:lnTo>
                  <a:pt x="9965" y="16217"/>
                </a:lnTo>
                <a:lnTo>
                  <a:pt x="10161" y="14459"/>
                </a:lnTo>
                <a:lnTo>
                  <a:pt x="10503" y="14361"/>
                </a:lnTo>
                <a:lnTo>
                  <a:pt x="10869" y="14214"/>
                </a:lnTo>
                <a:lnTo>
                  <a:pt x="11211" y="14068"/>
                </a:lnTo>
                <a:lnTo>
                  <a:pt x="11553" y="13897"/>
                </a:lnTo>
                <a:lnTo>
                  <a:pt x="12921" y="14996"/>
                </a:lnTo>
                <a:lnTo>
                  <a:pt x="13067" y="15069"/>
                </a:lnTo>
                <a:lnTo>
                  <a:pt x="13214" y="15118"/>
                </a:lnTo>
                <a:lnTo>
                  <a:pt x="13360" y="15167"/>
                </a:lnTo>
                <a:lnTo>
                  <a:pt x="13507" y="15167"/>
                </a:lnTo>
                <a:lnTo>
                  <a:pt x="13678" y="15142"/>
                </a:lnTo>
                <a:lnTo>
                  <a:pt x="13824" y="15094"/>
                </a:lnTo>
                <a:lnTo>
                  <a:pt x="13971" y="15020"/>
                </a:lnTo>
                <a:lnTo>
                  <a:pt x="14093" y="14923"/>
                </a:lnTo>
                <a:lnTo>
                  <a:pt x="14923" y="14092"/>
                </a:lnTo>
                <a:lnTo>
                  <a:pt x="15021" y="13970"/>
                </a:lnTo>
                <a:lnTo>
                  <a:pt x="15094" y="13824"/>
                </a:lnTo>
                <a:lnTo>
                  <a:pt x="15143" y="13677"/>
                </a:lnTo>
                <a:lnTo>
                  <a:pt x="15168" y="13506"/>
                </a:lnTo>
                <a:lnTo>
                  <a:pt x="15168" y="13360"/>
                </a:lnTo>
                <a:lnTo>
                  <a:pt x="15119" y="13213"/>
                </a:lnTo>
                <a:lnTo>
                  <a:pt x="15070" y="13067"/>
                </a:lnTo>
                <a:lnTo>
                  <a:pt x="14997" y="12920"/>
                </a:lnTo>
                <a:lnTo>
                  <a:pt x="13898" y="11552"/>
                </a:lnTo>
                <a:lnTo>
                  <a:pt x="14068" y="11210"/>
                </a:lnTo>
                <a:lnTo>
                  <a:pt x="14215" y="10868"/>
                </a:lnTo>
                <a:lnTo>
                  <a:pt x="14362" y="10502"/>
                </a:lnTo>
                <a:lnTo>
                  <a:pt x="14459" y="10160"/>
                </a:lnTo>
                <a:lnTo>
                  <a:pt x="16218" y="9965"/>
                </a:lnTo>
                <a:lnTo>
                  <a:pt x="16364" y="9916"/>
                </a:lnTo>
                <a:lnTo>
                  <a:pt x="16511" y="9867"/>
                </a:lnTo>
                <a:lnTo>
                  <a:pt x="16657" y="9769"/>
                </a:lnTo>
                <a:lnTo>
                  <a:pt x="16755" y="9672"/>
                </a:lnTo>
                <a:lnTo>
                  <a:pt x="16853" y="9525"/>
                </a:lnTo>
                <a:lnTo>
                  <a:pt x="16926" y="9403"/>
                </a:lnTo>
                <a:lnTo>
                  <a:pt x="16975" y="9257"/>
                </a:lnTo>
                <a:lnTo>
                  <a:pt x="16999" y="9086"/>
                </a:lnTo>
                <a:lnTo>
                  <a:pt x="16999" y="7913"/>
                </a:lnTo>
                <a:lnTo>
                  <a:pt x="16975" y="7742"/>
                </a:lnTo>
                <a:lnTo>
                  <a:pt x="16926" y="7596"/>
                </a:lnTo>
                <a:lnTo>
                  <a:pt x="16853" y="7474"/>
                </a:lnTo>
                <a:lnTo>
                  <a:pt x="16755" y="7327"/>
                </a:lnTo>
                <a:lnTo>
                  <a:pt x="16657" y="7229"/>
                </a:lnTo>
                <a:lnTo>
                  <a:pt x="16511" y="7132"/>
                </a:lnTo>
                <a:lnTo>
                  <a:pt x="16364" y="7083"/>
                </a:lnTo>
                <a:lnTo>
                  <a:pt x="16218" y="7034"/>
                </a:lnTo>
                <a:lnTo>
                  <a:pt x="14459" y="6839"/>
                </a:lnTo>
                <a:lnTo>
                  <a:pt x="14362" y="6497"/>
                </a:lnTo>
                <a:lnTo>
                  <a:pt x="14215" y="6130"/>
                </a:lnTo>
                <a:lnTo>
                  <a:pt x="14068" y="5788"/>
                </a:lnTo>
                <a:lnTo>
                  <a:pt x="13898" y="5447"/>
                </a:lnTo>
                <a:lnTo>
                  <a:pt x="14997" y="4079"/>
                </a:lnTo>
                <a:lnTo>
                  <a:pt x="15070" y="3932"/>
                </a:lnTo>
                <a:lnTo>
                  <a:pt x="15119" y="3786"/>
                </a:lnTo>
                <a:lnTo>
                  <a:pt x="15168" y="3639"/>
                </a:lnTo>
                <a:lnTo>
                  <a:pt x="15168" y="3493"/>
                </a:lnTo>
                <a:lnTo>
                  <a:pt x="15143" y="3322"/>
                </a:lnTo>
                <a:lnTo>
                  <a:pt x="15094" y="3175"/>
                </a:lnTo>
                <a:lnTo>
                  <a:pt x="15021" y="3029"/>
                </a:lnTo>
                <a:lnTo>
                  <a:pt x="14923" y="2907"/>
                </a:lnTo>
                <a:lnTo>
                  <a:pt x="14093" y="2076"/>
                </a:lnTo>
                <a:lnTo>
                  <a:pt x="13971" y="1978"/>
                </a:lnTo>
                <a:lnTo>
                  <a:pt x="13824" y="1905"/>
                </a:lnTo>
                <a:lnTo>
                  <a:pt x="13678" y="1856"/>
                </a:lnTo>
                <a:lnTo>
                  <a:pt x="13507" y="1832"/>
                </a:lnTo>
                <a:lnTo>
                  <a:pt x="13360" y="1832"/>
                </a:lnTo>
                <a:lnTo>
                  <a:pt x="13214" y="1881"/>
                </a:lnTo>
                <a:lnTo>
                  <a:pt x="13067" y="1930"/>
                </a:lnTo>
                <a:lnTo>
                  <a:pt x="12921" y="2027"/>
                </a:lnTo>
                <a:lnTo>
                  <a:pt x="11553" y="3102"/>
                </a:lnTo>
                <a:lnTo>
                  <a:pt x="11211" y="2931"/>
                </a:lnTo>
                <a:lnTo>
                  <a:pt x="10869" y="2784"/>
                </a:lnTo>
                <a:lnTo>
                  <a:pt x="10503" y="2638"/>
                </a:lnTo>
                <a:lnTo>
                  <a:pt x="10161" y="2540"/>
                </a:lnTo>
                <a:lnTo>
                  <a:pt x="9965" y="782"/>
                </a:lnTo>
                <a:lnTo>
                  <a:pt x="9917" y="635"/>
                </a:lnTo>
                <a:lnTo>
                  <a:pt x="9868" y="489"/>
                </a:lnTo>
                <a:lnTo>
                  <a:pt x="9770" y="342"/>
                </a:lnTo>
                <a:lnTo>
                  <a:pt x="9672" y="244"/>
                </a:lnTo>
                <a:lnTo>
                  <a:pt x="9526" y="147"/>
                </a:lnTo>
                <a:lnTo>
                  <a:pt x="9404" y="73"/>
                </a:lnTo>
                <a:lnTo>
                  <a:pt x="9257" y="25"/>
                </a:lnTo>
                <a:lnTo>
                  <a:pt x="9086" y="0"/>
                </a:lnTo>
                <a:close/>
              </a:path>
            </a:pathLst>
          </a:custGeom>
          <a:solidFill>
            <a:srgbClr val="1847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7" name="Shape 147"/>
          <p:cNvGrpSpPr/>
          <p:nvPr/>
        </p:nvGrpSpPr>
        <p:grpSpPr>
          <a:xfrm>
            <a:off x="7354067" y="3426715"/>
            <a:ext cx="455624" cy="437054"/>
            <a:chOff x="5241175" y="4959100"/>
            <a:chExt cx="539775" cy="517775"/>
          </a:xfrm>
        </p:grpSpPr>
        <p:sp>
          <p:nvSpPr>
            <p:cNvPr id="148" name="Shape 148"/>
            <p:cNvSpPr/>
            <p:nvPr/>
          </p:nvSpPr>
          <p:spPr>
            <a:xfrm>
              <a:off x="5575150" y="4959100"/>
              <a:ext cx="161225" cy="178300"/>
            </a:xfrm>
            <a:custGeom>
              <a:avLst/>
              <a:gdLst/>
              <a:ahLst/>
              <a:cxnLst/>
              <a:rect l="0" t="0" r="0" b="0"/>
              <a:pathLst>
                <a:path w="6449" h="7132" extrusionOk="0">
                  <a:moveTo>
                    <a:pt x="4641" y="0"/>
                  </a:moveTo>
                  <a:lnTo>
                    <a:pt x="4470" y="25"/>
                  </a:lnTo>
                  <a:lnTo>
                    <a:pt x="4299" y="49"/>
                  </a:lnTo>
                  <a:lnTo>
                    <a:pt x="4128" y="98"/>
                  </a:lnTo>
                  <a:lnTo>
                    <a:pt x="3957" y="147"/>
                  </a:lnTo>
                  <a:lnTo>
                    <a:pt x="3786" y="220"/>
                  </a:lnTo>
                  <a:lnTo>
                    <a:pt x="3640" y="318"/>
                  </a:lnTo>
                  <a:lnTo>
                    <a:pt x="3517" y="415"/>
                  </a:lnTo>
                  <a:lnTo>
                    <a:pt x="3395" y="538"/>
                  </a:lnTo>
                  <a:lnTo>
                    <a:pt x="3273" y="660"/>
                  </a:lnTo>
                  <a:lnTo>
                    <a:pt x="3175" y="806"/>
                  </a:lnTo>
                  <a:lnTo>
                    <a:pt x="3078" y="953"/>
                  </a:lnTo>
                  <a:lnTo>
                    <a:pt x="3005" y="1099"/>
                  </a:lnTo>
                  <a:lnTo>
                    <a:pt x="2931" y="1270"/>
                  </a:lnTo>
                  <a:lnTo>
                    <a:pt x="2907" y="1441"/>
                  </a:lnTo>
                  <a:lnTo>
                    <a:pt x="2882" y="1612"/>
                  </a:lnTo>
                  <a:lnTo>
                    <a:pt x="2858" y="1808"/>
                  </a:lnTo>
                  <a:lnTo>
                    <a:pt x="2882" y="2076"/>
                  </a:lnTo>
                  <a:lnTo>
                    <a:pt x="2956" y="2345"/>
                  </a:lnTo>
                  <a:lnTo>
                    <a:pt x="3053" y="2589"/>
                  </a:lnTo>
                  <a:lnTo>
                    <a:pt x="3175" y="2809"/>
                  </a:lnTo>
                  <a:lnTo>
                    <a:pt x="0" y="6546"/>
                  </a:lnTo>
                  <a:lnTo>
                    <a:pt x="367" y="6814"/>
                  </a:lnTo>
                  <a:lnTo>
                    <a:pt x="709" y="7132"/>
                  </a:lnTo>
                  <a:lnTo>
                    <a:pt x="3884" y="3419"/>
                  </a:lnTo>
                  <a:lnTo>
                    <a:pt x="4055" y="3493"/>
                  </a:lnTo>
                  <a:lnTo>
                    <a:pt x="4250" y="3542"/>
                  </a:lnTo>
                  <a:lnTo>
                    <a:pt x="4445" y="3566"/>
                  </a:lnTo>
                  <a:lnTo>
                    <a:pt x="4641" y="3590"/>
                  </a:lnTo>
                  <a:lnTo>
                    <a:pt x="4836" y="3566"/>
                  </a:lnTo>
                  <a:lnTo>
                    <a:pt x="5007" y="3542"/>
                  </a:lnTo>
                  <a:lnTo>
                    <a:pt x="5178" y="3517"/>
                  </a:lnTo>
                  <a:lnTo>
                    <a:pt x="5349" y="3444"/>
                  </a:lnTo>
                  <a:lnTo>
                    <a:pt x="5496" y="3371"/>
                  </a:lnTo>
                  <a:lnTo>
                    <a:pt x="5642" y="3273"/>
                  </a:lnTo>
                  <a:lnTo>
                    <a:pt x="5789" y="3175"/>
                  </a:lnTo>
                  <a:lnTo>
                    <a:pt x="5911" y="3053"/>
                  </a:lnTo>
                  <a:lnTo>
                    <a:pt x="6033" y="2931"/>
                  </a:lnTo>
                  <a:lnTo>
                    <a:pt x="6131" y="2809"/>
                  </a:lnTo>
                  <a:lnTo>
                    <a:pt x="6228" y="2638"/>
                  </a:lnTo>
                  <a:lnTo>
                    <a:pt x="6302" y="2491"/>
                  </a:lnTo>
                  <a:lnTo>
                    <a:pt x="6350" y="2320"/>
                  </a:lnTo>
                  <a:lnTo>
                    <a:pt x="6399" y="2149"/>
                  </a:lnTo>
                  <a:lnTo>
                    <a:pt x="6424" y="1979"/>
                  </a:lnTo>
                  <a:lnTo>
                    <a:pt x="6448" y="1808"/>
                  </a:lnTo>
                  <a:lnTo>
                    <a:pt x="6424" y="1612"/>
                  </a:lnTo>
                  <a:lnTo>
                    <a:pt x="6399" y="1441"/>
                  </a:lnTo>
                  <a:lnTo>
                    <a:pt x="6350" y="1270"/>
                  </a:lnTo>
                  <a:lnTo>
                    <a:pt x="6302" y="1099"/>
                  </a:lnTo>
                  <a:lnTo>
                    <a:pt x="6228" y="953"/>
                  </a:lnTo>
                  <a:lnTo>
                    <a:pt x="6131" y="806"/>
                  </a:lnTo>
                  <a:lnTo>
                    <a:pt x="6033" y="660"/>
                  </a:lnTo>
                  <a:lnTo>
                    <a:pt x="5911" y="538"/>
                  </a:lnTo>
                  <a:lnTo>
                    <a:pt x="5789" y="415"/>
                  </a:lnTo>
                  <a:lnTo>
                    <a:pt x="5642" y="318"/>
                  </a:lnTo>
                  <a:lnTo>
                    <a:pt x="5496" y="220"/>
                  </a:lnTo>
                  <a:lnTo>
                    <a:pt x="5349" y="147"/>
                  </a:lnTo>
                  <a:lnTo>
                    <a:pt x="5178" y="98"/>
                  </a:lnTo>
                  <a:lnTo>
                    <a:pt x="5007" y="49"/>
                  </a:lnTo>
                  <a:lnTo>
                    <a:pt x="4836" y="25"/>
                  </a:lnTo>
                  <a:lnTo>
                    <a:pt x="4641" y="0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Shape 149"/>
            <p:cNvSpPr/>
            <p:nvPr/>
          </p:nvSpPr>
          <p:spPr>
            <a:xfrm>
              <a:off x="5330925" y="4985350"/>
              <a:ext cx="128250" cy="148400"/>
            </a:xfrm>
            <a:custGeom>
              <a:avLst/>
              <a:gdLst/>
              <a:ahLst/>
              <a:cxnLst/>
              <a:rect l="0" t="0" r="0" b="0"/>
              <a:pathLst>
                <a:path w="5130" h="5936" extrusionOk="0">
                  <a:moveTo>
                    <a:pt x="1563" y="0"/>
                  </a:moveTo>
                  <a:lnTo>
                    <a:pt x="1392" y="25"/>
                  </a:lnTo>
                  <a:lnTo>
                    <a:pt x="1221" y="74"/>
                  </a:lnTo>
                  <a:lnTo>
                    <a:pt x="1075" y="147"/>
                  </a:lnTo>
                  <a:lnTo>
                    <a:pt x="904" y="220"/>
                  </a:lnTo>
                  <a:lnTo>
                    <a:pt x="757" y="318"/>
                  </a:lnTo>
                  <a:lnTo>
                    <a:pt x="635" y="416"/>
                  </a:lnTo>
                  <a:lnTo>
                    <a:pt x="513" y="538"/>
                  </a:lnTo>
                  <a:lnTo>
                    <a:pt x="391" y="660"/>
                  </a:lnTo>
                  <a:lnTo>
                    <a:pt x="293" y="806"/>
                  </a:lnTo>
                  <a:lnTo>
                    <a:pt x="196" y="953"/>
                  </a:lnTo>
                  <a:lnTo>
                    <a:pt x="122" y="1099"/>
                  </a:lnTo>
                  <a:lnTo>
                    <a:pt x="74" y="1270"/>
                  </a:lnTo>
                  <a:lnTo>
                    <a:pt x="25" y="1466"/>
                  </a:lnTo>
                  <a:lnTo>
                    <a:pt x="0" y="1637"/>
                  </a:lnTo>
                  <a:lnTo>
                    <a:pt x="0" y="1808"/>
                  </a:lnTo>
                  <a:lnTo>
                    <a:pt x="0" y="2003"/>
                  </a:lnTo>
                  <a:lnTo>
                    <a:pt x="25" y="2174"/>
                  </a:lnTo>
                  <a:lnTo>
                    <a:pt x="74" y="2345"/>
                  </a:lnTo>
                  <a:lnTo>
                    <a:pt x="147" y="2492"/>
                  </a:lnTo>
                  <a:lnTo>
                    <a:pt x="220" y="2663"/>
                  </a:lnTo>
                  <a:lnTo>
                    <a:pt x="318" y="2785"/>
                  </a:lnTo>
                  <a:lnTo>
                    <a:pt x="415" y="2931"/>
                  </a:lnTo>
                  <a:lnTo>
                    <a:pt x="538" y="3053"/>
                  </a:lnTo>
                  <a:lnTo>
                    <a:pt x="660" y="3175"/>
                  </a:lnTo>
                  <a:lnTo>
                    <a:pt x="806" y="3273"/>
                  </a:lnTo>
                  <a:lnTo>
                    <a:pt x="953" y="3371"/>
                  </a:lnTo>
                  <a:lnTo>
                    <a:pt x="1099" y="3444"/>
                  </a:lnTo>
                  <a:lnTo>
                    <a:pt x="1270" y="3493"/>
                  </a:lnTo>
                  <a:lnTo>
                    <a:pt x="1466" y="3542"/>
                  </a:lnTo>
                  <a:lnTo>
                    <a:pt x="1710" y="3566"/>
                  </a:lnTo>
                  <a:lnTo>
                    <a:pt x="1979" y="3566"/>
                  </a:lnTo>
                  <a:lnTo>
                    <a:pt x="2223" y="3517"/>
                  </a:lnTo>
                  <a:lnTo>
                    <a:pt x="2467" y="3444"/>
                  </a:lnTo>
                  <a:lnTo>
                    <a:pt x="4396" y="5935"/>
                  </a:lnTo>
                  <a:lnTo>
                    <a:pt x="4738" y="5642"/>
                  </a:lnTo>
                  <a:lnTo>
                    <a:pt x="5129" y="5374"/>
                  </a:lnTo>
                  <a:lnTo>
                    <a:pt x="3200" y="2858"/>
                  </a:lnTo>
                  <a:lnTo>
                    <a:pt x="3322" y="2687"/>
                  </a:lnTo>
                  <a:lnTo>
                    <a:pt x="3419" y="2516"/>
                  </a:lnTo>
                  <a:lnTo>
                    <a:pt x="3493" y="2321"/>
                  </a:lnTo>
                  <a:lnTo>
                    <a:pt x="3542" y="2101"/>
                  </a:lnTo>
                  <a:lnTo>
                    <a:pt x="3566" y="1930"/>
                  </a:lnTo>
                  <a:lnTo>
                    <a:pt x="3566" y="1734"/>
                  </a:lnTo>
                  <a:lnTo>
                    <a:pt x="3566" y="1564"/>
                  </a:lnTo>
                  <a:lnTo>
                    <a:pt x="3517" y="1393"/>
                  </a:lnTo>
                  <a:lnTo>
                    <a:pt x="3468" y="1222"/>
                  </a:lnTo>
                  <a:lnTo>
                    <a:pt x="3419" y="1075"/>
                  </a:lnTo>
                  <a:lnTo>
                    <a:pt x="3346" y="904"/>
                  </a:lnTo>
                  <a:lnTo>
                    <a:pt x="3249" y="758"/>
                  </a:lnTo>
                  <a:lnTo>
                    <a:pt x="3151" y="635"/>
                  </a:lnTo>
                  <a:lnTo>
                    <a:pt x="3029" y="513"/>
                  </a:lnTo>
                  <a:lnTo>
                    <a:pt x="2907" y="391"/>
                  </a:lnTo>
                  <a:lnTo>
                    <a:pt x="2760" y="294"/>
                  </a:lnTo>
                  <a:lnTo>
                    <a:pt x="2614" y="196"/>
                  </a:lnTo>
                  <a:lnTo>
                    <a:pt x="2443" y="123"/>
                  </a:lnTo>
                  <a:lnTo>
                    <a:pt x="2272" y="74"/>
                  </a:lnTo>
                  <a:lnTo>
                    <a:pt x="2101" y="25"/>
                  </a:lnTo>
                  <a:lnTo>
                    <a:pt x="1930" y="0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Shape 150"/>
            <p:cNvSpPr/>
            <p:nvPr/>
          </p:nvSpPr>
          <p:spPr>
            <a:xfrm>
              <a:off x="5241175" y="5241175"/>
              <a:ext cx="180125" cy="109325"/>
            </a:xfrm>
            <a:custGeom>
              <a:avLst/>
              <a:gdLst/>
              <a:ahLst/>
              <a:cxnLst/>
              <a:rect l="0" t="0" r="0" b="0"/>
              <a:pathLst>
                <a:path w="7205" h="4373" extrusionOk="0">
                  <a:moveTo>
                    <a:pt x="6839" y="1"/>
                  </a:moveTo>
                  <a:lnTo>
                    <a:pt x="3224" y="1491"/>
                  </a:lnTo>
                  <a:lnTo>
                    <a:pt x="3102" y="1368"/>
                  </a:lnTo>
                  <a:lnTo>
                    <a:pt x="2980" y="1246"/>
                  </a:lnTo>
                  <a:lnTo>
                    <a:pt x="2858" y="1124"/>
                  </a:lnTo>
                  <a:lnTo>
                    <a:pt x="2687" y="1026"/>
                  </a:lnTo>
                  <a:lnTo>
                    <a:pt x="2540" y="953"/>
                  </a:lnTo>
                  <a:lnTo>
                    <a:pt x="2369" y="880"/>
                  </a:lnTo>
                  <a:lnTo>
                    <a:pt x="2198" y="831"/>
                  </a:lnTo>
                  <a:lnTo>
                    <a:pt x="2027" y="807"/>
                  </a:lnTo>
                  <a:lnTo>
                    <a:pt x="1856" y="782"/>
                  </a:lnTo>
                  <a:lnTo>
                    <a:pt x="1685" y="807"/>
                  </a:lnTo>
                  <a:lnTo>
                    <a:pt x="1514" y="807"/>
                  </a:lnTo>
                  <a:lnTo>
                    <a:pt x="1343" y="856"/>
                  </a:lnTo>
                  <a:lnTo>
                    <a:pt x="1172" y="904"/>
                  </a:lnTo>
                  <a:lnTo>
                    <a:pt x="1026" y="978"/>
                  </a:lnTo>
                  <a:lnTo>
                    <a:pt x="879" y="1051"/>
                  </a:lnTo>
                  <a:lnTo>
                    <a:pt x="733" y="1149"/>
                  </a:lnTo>
                  <a:lnTo>
                    <a:pt x="586" y="1271"/>
                  </a:lnTo>
                  <a:lnTo>
                    <a:pt x="464" y="1393"/>
                  </a:lnTo>
                  <a:lnTo>
                    <a:pt x="342" y="1515"/>
                  </a:lnTo>
                  <a:lnTo>
                    <a:pt x="244" y="1686"/>
                  </a:lnTo>
                  <a:lnTo>
                    <a:pt x="171" y="1832"/>
                  </a:lnTo>
                  <a:lnTo>
                    <a:pt x="98" y="2003"/>
                  </a:lnTo>
                  <a:lnTo>
                    <a:pt x="49" y="2174"/>
                  </a:lnTo>
                  <a:lnTo>
                    <a:pt x="25" y="2345"/>
                  </a:lnTo>
                  <a:lnTo>
                    <a:pt x="0" y="2516"/>
                  </a:lnTo>
                  <a:lnTo>
                    <a:pt x="0" y="2687"/>
                  </a:lnTo>
                  <a:lnTo>
                    <a:pt x="25" y="2858"/>
                  </a:lnTo>
                  <a:lnTo>
                    <a:pt x="73" y="3029"/>
                  </a:lnTo>
                  <a:lnTo>
                    <a:pt x="122" y="3200"/>
                  </a:lnTo>
                  <a:lnTo>
                    <a:pt x="195" y="3347"/>
                  </a:lnTo>
                  <a:lnTo>
                    <a:pt x="269" y="3518"/>
                  </a:lnTo>
                  <a:lnTo>
                    <a:pt x="366" y="3640"/>
                  </a:lnTo>
                  <a:lnTo>
                    <a:pt x="464" y="3786"/>
                  </a:lnTo>
                  <a:lnTo>
                    <a:pt x="611" y="3908"/>
                  </a:lnTo>
                  <a:lnTo>
                    <a:pt x="733" y="4031"/>
                  </a:lnTo>
                  <a:lnTo>
                    <a:pt x="904" y="4128"/>
                  </a:lnTo>
                  <a:lnTo>
                    <a:pt x="1050" y="4201"/>
                  </a:lnTo>
                  <a:lnTo>
                    <a:pt x="1221" y="4275"/>
                  </a:lnTo>
                  <a:lnTo>
                    <a:pt x="1392" y="4324"/>
                  </a:lnTo>
                  <a:lnTo>
                    <a:pt x="1563" y="4348"/>
                  </a:lnTo>
                  <a:lnTo>
                    <a:pt x="1734" y="4372"/>
                  </a:lnTo>
                  <a:lnTo>
                    <a:pt x="1905" y="4372"/>
                  </a:lnTo>
                  <a:lnTo>
                    <a:pt x="2076" y="4348"/>
                  </a:lnTo>
                  <a:lnTo>
                    <a:pt x="2247" y="4299"/>
                  </a:lnTo>
                  <a:lnTo>
                    <a:pt x="2418" y="4250"/>
                  </a:lnTo>
                  <a:lnTo>
                    <a:pt x="2565" y="4201"/>
                  </a:lnTo>
                  <a:lnTo>
                    <a:pt x="2711" y="4104"/>
                  </a:lnTo>
                  <a:lnTo>
                    <a:pt x="2858" y="4006"/>
                  </a:lnTo>
                  <a:lnTo>
                    <a:pt x="3004" y="3908"/>
                  </a:lnTo>
                  <a:lnTo>
                    <a:pt x="3126" y="3786"/>
                  </a:lnTo>
                  <a:lnTo>
                    <a:pt x="3248" y="3640"/>
                  </a:lnTo>
                  <a:lnTo>
                    <a:pt x="3346" y="3493"/>
                  </a:lnTo>
                  <a:lnTo>
                    <a:pt x="3468" y="3200"/>
                  </a:lnTo>
                  <a:lnTo>
                    <a:pt x="3541" y="2931"/>
                  </a:lnTo>
                  <a:lnTo>
                    <a:pt x="3590" y="2638"/>
                  </a:lnTo>
                  <a:lnTo>
                    <a:pt x="3566" y="2345"/>
                  </a:lnTo>
                  <a:lnTo>
                    <a:pt x="7205" y="856"/>
                  </a:lnTo>
                  <a:lnTo>
                    <a:pt x="6985" y="440"/>
                  </a:lnTo>
                  <a:lnTo>
                    <a:pt x="6839" y="1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Shape 151"/>
            <p:cNvSpPr/>
            <p:nvPr/>
          </p:nvSpPr>
          <p:spPr>
            <a:xfrm>
              <a:off x="5461575" y="5316900"/>
              <a:ext cx="89175" cy="159975"/>
            </a:xfrm>
            <a:custGeom>
              <a:avLst/>
              <a:gdLst/>
              <a:ahLst/>
              <a:cxnLst/>
              <a:rect l="0" t="0" r="0" b="0"/>
              <a:pathLst>
                <a:path w="3567" h="6399" extrusionOk="0">
                  <a:moveTo>
                    <a:pt x="1491" y="0"/>
                  </a:moveTo>
                  <a:lnTo>
                    <a:pt x="1393" y="2858"/>
                  </a:lnTo>
                  <a:lnTo>
                    <a:pt x="1198" y="2907"/>
                  </a:lnTo>
                  <a:lnTo>
                    <a:pt x="1002" y="3004"/>
                  </a:lnTo>
                  <a:lnTo>
                    <a:pt x="807" y="3102"/>
                  </a:lnTo>
                  <a:lnTo>
                    <a:pt x="636" y="3224"/>
                  </a:lnTo>
                  <a:lnTo>
                    <a:pt x="489" y="3346"/>
                  </a:lnTo>
                  <a:lnTo>
                    <a:pt x="392" y="3493"/>
                  </a:lnTo>
                  <a:lnTo>
                    <a:pt x="269" y="3639"/>
                  </a:lnTo>
                  <a:lnTo>
                    <a:pt x="196" y="3786"/>
                  </a:lnTo>
                  <a:lnTo>
                    <a:pt x="123" y="3932"/>
                  </a:lnTo>
                  <a:lnTo>
                    <a:pt x="74" y="4103"/>
                  </a:lnTo>
                  <a:lnTo>
                    <a:pt x="25" y="4274"/>
                  </a:lnTo>
                  <a:lnTo>
                    <a:pt x="1" y="4445"/>
                  </a:lnTo>
                  <a:lnTo>
                    <a:pt x="1" y="4616"/>
                  </a:lnTo>
                  <a:lnTo>
                    <a:pt x="1" y="4787"/>
                  </a:lnTo>
                  <a:lnTo>
                    <a:pt x="25" y="4958"/>
                  </a:lnTo>
                  <a:lnTo>
                    <a:pt x="74" y="5129"/>
                  </a:lnTo>
                  <a:lnTo>
                    <a:pt x="123" y="5276"/>
                  </a:lnTo>
                  <a:lnTo>
                    <a:pt x="196" y="5447"/>
                  </a:lnTo>
                  <a:lnTo>
                    <a:pt x="294" y="5593"/>
                  </a:lnTo>
                  <a:lnTo>
                    <a:pt x="416" y="5740"/>
                  </a:lnTo>
                  <a:lnTo>
                    <a:pt x="538" y="5886"/>
                  </a:lnTo>
                  <a:lnTo>
                    <a:pt x="660" y="6008"/>
                  </a:lnTo>
                  <a:lnTo>
                    <a:pt x="807" y="6106"/>
                  </a:lnTo>
                  <a:lnTo>
                    <a:pt x="953" y="6179"/>
                  </a:lnTo>
                  <a:lnTo>
                    <a:pt x="1124" y="6252"/>
                  </a:lnTo>
                  <a:lnTo>
                    <a:pt x="1271" y="6326"/>
                  </a:lnTo>
                  <a:lnTo>
                    <a:pt x="1442" y="6350"/>
                  </a:lnTo>
                  <a:lnTo>
                    <a:pt x="1613" y="6375"/>
                  </a:lnTo>
                  <a:lnTo>
                    <a:pt x="1784" y="6399"/>
                  </a:lnTo>
                  <a:lnTo>
                    <a:pt x="1955" y="6375"/>
                  </a:lnTo>
                  <a:lnTo>
                    <a:pt x="2126" y="6350"/>
                  </a:lnTo>
                  <a:lnTo>
                    <a:pt x="2297" y="6301"/>
                  </a:lnTo>
                  <a:lnTo>
                    <a:pt x="2468" y="6252"/>
                  </a:lnTo>
                  <a:lnTo>
                    <a:pt x="2614" y="6179"/>
                  </a:lnTo>
                  <a:lnTo>
                    <a:pt x="2785" y="6082"/>
                  </a:lnTo>
                  <a:lnTo>
                    <a:pt x="2932" y="5984"/>
                  </a:lnTo>
                  <a:lnTo>
                    <a:pt x="3054" y="5862"/>
                  </a:lnTo>
                  <a:lnTo>
                    <a:pt x="3176" y="5715"/>
                  </a:lnTo>
                  <a:lnTo>
                    <a:pt x="3273" y="5569"/>
                  </a:lnTo>
                  <a:lnTo>
                    <a:pt x="3371" y="5422"/>
                  </a:lnTo>
                  <a:lnTo>
                    <a:pt x="3444" y="5276"/>
                  </a:lnTo>
                  <a:lnTo>
                    <a:pt x="3493" y="5105"/>
                  </a:lnTo>
                  <a:lnTo>
                    <a:pt x="3542" y="4934"/>
                  </a:lnTo>
                  <a:lnTo>
                    <a:pt x="3567" y="4763"/>
                  </a:lnTo>
                  <a:lnTo>
                    <a:pt x="3567" y="4592"/>
                  </a:lnTo>
                  <a:lnTo>
                    <a:pt x="3567" y="4421"/>
                  </a:lnTo>
                  <a:lnTo>
                    <a:pt x="3542" y="4250"/>
                  </a:lnTo>
                  <a:lnTo>
                    <a:pt x="3493" y="4079"/>
                  </a:lnTo>
                  <a:lnTo>
                    <a:pt x="3420" y="3908"/>
                  </a:lnTo>
                  <a:lnTo>
                    <a:pt x="3347" y="3761"/>
                  </a:lnTo>
                  <a:lnTo>
                    <a:pt x="3273" y="3615"/>
                  </a:lnTo>
                  <a:lnTo>
                    <a:pt x="3151" y="3468"/>
                  </a:lnTo>
                  <a:lnTo>
                    <a:pt x="2980" y="3273"/>
                  </a:lnTo>
                  <a:lnTo>
                    <a:pt x="2761" y="3102"/>
                  </a:lnTo>
                  <a:lnTo>
                    <a:pt x="2541" y="2980"/>
                  </a:lnTo>
                  <a:lnTo>
                    <a:pt x="2321" y="2907"/>
                  </a:lnTo>
                  <a:lnTo>
                    <a:pt x="2419" y="25"/>
                  </a:lnTo>
                  <a:lnTo>
                    <a:pt x="2419" y="25"/>
                  </a:lnTo>
                  <a:lnTo>
                    <a:pt x="2126" y="49"/>
                  </a:lnTo>
                  <a:lnTo>
                    <a:pt x="1808" y="25"/>
                  </a:lnTo>
                  <a:lnTo>
                    <a:pt x="1491" y="0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Shape 152"/>
            <p:cNvSpPr/>
            <p:nvPr/>
          </p:nvSpPr>
          <p:spPr>
            <a:xfrm>
              <a:off x="5619100" y="5194175"/>
              <a:ext cx="161850" cy="89775"/>
            </a:xfrm>
            <a:custGeom>
              <a:avLst/>
              <a:gdLst/>
              <a:ahLst/>
              <a:cxnLst/>
              <a:rect l="0" t="0" r="0" b="0"/>
              <a:pathLst>
                <a:path w="6474" h="3591" extrusionOk="0">
                  <a:moveTo>
                    <a:pt x="4592" y="0"/>
                  </a:moveTo>
                  <a:lnTo>
                    <a:pt x="4422" y="25"/>
                  </a:lnTo>
                  <a:lnTo>
                    <a:pt x="4251" y="73"/>
                  </a:lnTo>
                  <a:lnTo>
                    <a:pt x="4080" y="122"/>
                  </a:lnTo>
                  <a:lnTo>
                    <a:pt x="3884" y="196"/>
                  </a:lnTo>
                  <a:lnTo>
                    <a:pt x="3713" y="293"/>
                  </a:lnTo>
                  <a:lnTo>
                    <a:pt x="3567" y="391"/>
                  </a:lnTo>
                  <a:lnTo>
                    <a:pt x="3420" y="513"/>
                  </a:lnTo>
                  <a:lnTo>
                    <a:pt x="3298" y="660"/>
                  </a:lnTo>
                  <a:lnTo>
                    <a:pt x="3200" y="806"/>
                  </a:lnTo>
                  <a:lnTo>
                    <a:pt x="3103" y="953"/>
                  </a:lnTo>
                  <a:lnTo>
                    <a:pt x="3029" y="1124"/>
                  </a:lnTo>
                  <a:lnTo>
                    <a:pt x="99" y="757"/>
                  </a:lnTo>
                  <a:lnTo>
                    <a:pt x="74" y="1221"/>
                  </a:lnTo>
                  <a:lnTo>
                    <a:pt x="1" y="1661"/>
                  </a:lnTo>
                  <a:lnTo>
                    <a:pt x="2907" y="2027"/>
                  </a:lnTo>
                  <a:lnTo>
                    <a:pt x="2932" y="2223"/>
                  </a:lnTo>
                  <a:lnTo>
                    <a:pt x="3005" y="2418"/>
                  </a:lnTo>
                  <a:lnTo>
                    <a:pt x="3078" y="2565"/>
                  </a:lnTo>
                  <a:lnTo>
                    <a:pt x="3152" y="2736"/>
                  </a:lnTo>
                  <a:lnTo>
                    <a:pt x="3249" y="2882"/>
                  </a:lnTo>
                  <a:lnTo>
                    <a:pt x="3371" y="3004"/>
                  </a:lnTo>
                  <a:lnTo>
                    <a:pt x="3493" y="3126"/>
                  </a:lnTo>
                  <a:lnTo>
                    <a:pt x="3616" y="3248"/>
                  </a:lnTo>
                  <a:lnTo>
                    <a:pt x="3762" y="3346"/>
                  </a:lnTo>
                  <a:lnTo>
                    <a:pt x="3909" y="3419"/>
                  </a:lnTo>
                  <a:lnTo>
                    <a:pt x="4080" y="3493"/>
                  </a:lnTo>
                  <a:lnTo>
                    <a:pt x="4251" y="3541"/>
                  </a:lnTo>
                  <a:lnTo>
                    <a:pt x="4422" y="3566"/>
                  </a:lnTo>
                  <a:lnTo>
                    <a:pt x="4592" y="3590"/>
                  </a:lnTo>
                  <a:lnTo>
                    <a:pt x="4763" y="3590"/>
                  </a:lnTo>
                  <a:lnTo>
                    <a:pt x="4934" y="3566"/>
                  </a:lnTo>
                  <a:lnTo>
                    <a:pt x="5105" y="3541"/>
                  </a:lnTo>
                  <a:lnTo>
                    <a:pt x="5276" y="3468"/>
                  </a:lnTo>
                  <a:lnTo>
                    <a:pt x="5447" y="3419"/>
                  </a:lnTo>
                  <a:lnTo>
                    <a:pt x="5618" y="3322"/>
                  </a:lnTo>
                  <a:lnTo>
                    <a:pt x="5765" y="3224"/>
                  </a:lnTo>
                  <a:lnTo>
                    <a:pt x="5887" y="3102"/>
                  </a:lnTo>
                  <a:lnTo>
                    <a:pt x="6009" y="2980"/>
                  </a:lnTo>
                  <a:lnTo>
                    <a:pt x="6131" y="2858"/>
                  </a:lnTo>
                  <a:lnTo>
                    <a:pt x="6204" y="2711"/>
                  </a:lnTo>
                  <a:lnTo>
                    <a:pt x="6302" y="2565"/>
                  </a:lnTo>
                  <a:lnTo>
                    <a:pt x="6351" y="2394"/>
                  </a:lnTo>
                  <a:lnTo>
                    <a:pt x="6400" y="2223"/>
                  </a:lnTo>
                  <a:lnTo>
                    <a:pt x="6449" y="2076"/>
                  </a:lnTo>
                  <a:lnTo>
                    <a:pt x="6473" y="1881"/>
                  </a:lnTo>
                  <a:lnTo>
                    <a:pt x="6473" y="1710"/>
                  </a:lnTo>
                  <a:lnTo>
                    <a:pt x="6449" y="1539"/>
                  </a:lnTo>
                  <a:lnTo>
                    <a:pt x="6424" y="1368"/>
                  </a:lnTo>
                  <a:lnTo>
                    <a:pt x="6351" y="1197"/>
                  </a:lnTo>
                  <a:lnTo>
                    <a:pt x="6278" y="1026"/>
                  </a:lnTo>
                  <a:lnTo>
                    <a:pt x="6204" y="855"/>
                  </a:lnTo>
                  <a:lnTo>
                    <a:pt x="6107" y="708"/>
                  </a:lnTo>
                  <a:lnTo>
                    <a:pt x="5985" y="586"/>
                  </a:lnTo>
                  <a:lnTo>
                    <a:pt x="5862" y="464"/>
                  </a:lnTo>
                  <a:lnTo>
                    <a:pt x="5740" y="342"/>
                  </a:lnTo>
                  <a:lnTo>
                    <a:pt x="5594" y="269"/>
                  </a:lnTo>
                  <a:lnTo>
                    <a:pt x="5447" y="171"/>
                  </a:lnTo>
                  <a:lnTo>
                    <a:pt x="5276" y="122"/>
                  </a:lnTo>
                  <a:lnTo>
                    <a:pt x="5105" y="73"/>
                  </a:lnTo>
                  <a:lnTo>
                    <a:pt x="4934" y="25"/>
                  </a:lnTo>
                  <a:lnTo>
                    <a:pt x="4763" y="25"/>
                  </a:lnTo>
                  <a:lnTo>
                    <a:pt x="4592" y="0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Shape 153"/>
            <p:cNvSpPr/>
            <p:nvPr/>
          </p:nvSpPr>
          <p:spPr>
            <a:xfrm>
              <a:off x="5420075" y="5116000"/>
              <a:ext cx="189300" cy="189925"/>
            </a:xfrm>
            <a:custGeom>
              <a:avLst/>
              <a:gdLst/>
              <a:ahLst/>
              <a:cxnLst/>
              <a:rect l="0" t="0" r="0" b="0"/>
              <a:pathLst>
                <a:path w="7572" h="7597" extrusionOk="0">
                  <a:moveTo>
                    <a:pt x="3786" y="1"/>
                  </a:moveTo>
                  <a:lnTo>
                    <a:pt x="3395" y="25"/>
                  </a:lnTo>
                  <a:lnTo>
                    <a:pt x="3028" y="74"/>
                  </a:lnTo>
                  <a:lnTo>
                    <a:pt x="2662" y="172"/>
                  </a:lnTo>
                  <a:lnTo>
                    <a:pt x="2320" y="294"/>
                  </a:lnTo>
                  <a:lnTo>
                    <a:pt x="1978" y="465"/>
                  </a:lnTo>
                  <a:lnTo>
                    <a:pt x="1661" y="660"/>
                  </a:lnTo>
                  <a:lnTo>
                    <a:pt x="1392" y="880"/>
                  </a:lnTo>
                  <a:lnTo>
                    <a:pt x="1123" y="1124"/>
                  </a:lnTo>
                  <a:lnTo>
                    <a:pt x="879" y="1393"/>
                  </a:lnTo>
                  <a:lnTo>
                    <a:pt x="659" y="1686"/>
                  </a:lnTo>
                  <a:lnTo>
                    <a:pt x="464" y="1979"/>
                  </a:lnTo>
                  <a:lnTo>
                    <a:pt x="293" y="2321"/>
                  </a:lnTo>
                  <a:lnTo>
                    <a:pt x="171" y="2663"/>
                  </a:lnTo>
                  <a:lnTo>
                    <a:pt x="73" y="3029"/>
                  </a:lnTo>
                  <a:lnTo>
                    <a:pt x="24" y="3420"/>
                  </a:lnTo>
                  <a:lnTo>
                    <a:pt x="0" y="3787"/>
                  </a:lnTo>
                  <a:lnTo>
                    <a:pt x="24" y="4177"/>
                  </a:lnTo>
                  <a:lnTo>
                    <a:pt x="73" y="4568"/>
                  </a:lnTo>
                  <a:lnTo>
                    <a:pt x="171" y="4934"/>
                  </a:lnTo>
                  <a:lnTo>
                    <a:pt x="293" y="5276"/>
                  </a:lnTo>
                  <a:lnTo>
                    <a:pt x="464" y="5594"/>
                  </a:lnTo>
                  <a:lnTo>
                    <a:pt x="659" y="5911"/>
                  </a:lnTo>
                  <a:lnTo>
                    <a:pt x="879" y="6204"/>
                  </a:lnTo>
                  <a:lnTo>
                    <a:pt x="1123" y="6473"/>
                  </a:lnTo>
                  <a:lnTo>
                    <a:pt x="1392" y="6717"/>
                  </a:lnTo>
                  <a:lnTo>
                    <a:pt x="1661" y="6937"/>
                  </a:lnTo>
                  <a:lnTo>
                    <a:pt x="1978" y="7133"/>
                  </a:lnTo>
                  <a:lnTo>
                    <a:pt x="2320" y="7279"/>
                  </a:lnTo>
                  <a:lnTo>
                    <a:pt x="2662" y="7426"/>
                  </a:lnTo>
                  <a:lnTo>
                    <a:pt x="3028" y="7499"/>
                  </a:lnTo>
                  <a:lnTo>
                    <a:pt x="3395" y="7572"/>
                  </a:lnTo>
                  <a:lnTo>
                    <a:pt x="3786" y="7597"/>
                  </a:lnTo>
                  <a:lnTo>
                    <a:pt x="4176" y="7572"/>
                  </a:lnTo>
                  <a:lnTo>
                    <a:pt x="4567" y="7499"/>
                  </a:lnTo>
                  <a:lnTo>
                    <a:pt x="4909" y="7426"/>
                  </a:lnTo>
                  <a:lnTo>
                    <a:pt x="5275" y="7279"/>
                  </a:lnTo>
                  <a:lnTo>
                    <a:pt x="5593" y="7133"/>
                  </a:lnTo>
                  <a:lnTo>
                    <a:pt x="5910" y="6937"/>
                  </a:lnTo>
                  <a:lnTo>
                    <a:pt x="6203" y="6717"/>
                  </a:lnTo>
                  <a:lnTo>
                    <a:pt x="6472" y="6473"/>
                  </a:lnTo>
                  <a:lnTo>
                    <a:pt x="6716" y="6204"/>
                  </a:lnTo>
                  <a:lnTo>
                    <a:pt x="6936" y="5911"/>
                  </a:lnTo>
                  <a:lnTo>
                    <a:pt x="7132" y="5594"/>
                  </a:lnTo>
                  <a:lnTo>
                    <a:pt x="7278" y="5276"/>
                  </a:lnTo>
                  <a:lnTo>
                    <a:pt x="7425" y="4934"/>
                  </a:lnTo>
                  <a:lnTo>
                    <a:pt x="7498" y="4568"/>
                  </a:lnTo>
                  <a:lnTo>
                    <a:pt x="7571" y="4177"/>
                  </a:lnTo>
                  <a:lnTo>
                    <a:pt x="7571" y="3787"/>
                  </a:lnTo>
                  <a:lnTo>
                    <a:pt x="7571" y="3420"/>
                  </a:lnTo>
                  <a:lnTo>
                    <a:pt x="7498" y="3029"/>
                  </a:lnTo>
                  <a:lnTo>
                    <a:pt x="7425" y="2663"/>
                  </a:lnTo>
                  <a:lnTo>
                    <a:pt x="7278" y="2321"/>
                  </a:lnTo>
                  <a:lnTo>
                    <a:pt x="7132" y="1979"/>
                  </a:lnTo>
                  <a:lnTo>
                    <a:pt x="6936" y="1686"/>
                  </a:lnTo>
                  <a:lnTo>
                    <a:pt x="6716" y="1393"/>
                  </a:lnTo>
                  <a:lnTo>
                    <a:pt x="6472" y="1124"/>
                  </a:lnTo>
                  <a:lnTo>
                    <a:pt x="6203" y="880"/>
                  </a:lnTo>
                  <a:lnTo>
                    <a:pt x="5910" y="660"/>
                  </a:lnTo>
                  <a:lnTo>
                    <a:pt x="5593" y="465"/>
                  </a:lnTo>
                  <a:lnTo>
                    <a:pt x="5275" y="294"/>
                  </a:lnTo>
                  <a:lnTo>
                    <a:pt x="4909" y="172"/>
                  </a:lnTo>
                  <a:lnTo>
                    <a:pt x="4567" y="74"/>
                  </a:lnTo>
                  <a:lnTo>
                    <a:pt x="4176" y="25"/>
                  </a:lnTo>
                  <a:lnTo>
                    <a:pt x="3786" y="1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4" name="Shape 154"/>
          <p:cNvSpPr/>
          <p:nvPr/>
        </p:nvSpPr>
        <p:spPr>
          <a:xfrm>
            <a:off x="8081326" y="3153875"/>
            <a:ext cx="299952" cy="272838"/>
          </a:xfrm>
          <a:custGeom>
            <a:avLst/>
            <a:gdLst/>
            <a:ahLst/>
            <a:cxnLst/>
            <a:rect l="0" t="0" r="0" b="0"/>
            <a:pathLst>
              <a:path w="16218" h="14752" extrusionOk="0">
                <a:moveTo>
                  <a:pt x="7694" y="0"/>
                </a:moveTo>
                <a:lnTo>
                  <a:pt x="7279" y="25"/>
                </a:lnTo>
                <a:lnTo>
                  <a:pt x="6863" y="74"/>
                </a:lnTo>
                <a:lnTo>
                  <a:pt x="6473" y="123"/>
                </a:lnTo>
                <a:lnTo>
                  <a:pt x="6082" y="196"/>
                </a:lnTo>
                <a:lnTo>
                  <a:pt x="5691" y="293"/>
                </a:lnTo>
                <a:lnTo>
                  <a:pt x="5325" y="416"/>
                </a:lnTo>
                <a:lnTo>
                  <a:pt x="4958" y="538"/>
                </a:lnTo>
                <a:lnTo>
                  <a:pt x="4592" y="660"/>
                </a:lnTo>
                <a:lnTo>
                  <a:pt x="4250" y="831"/>
                </a:lnTo>
                <a:lnTo>
                  <a:pt x="3908" y="977"/>
                </a:lnTo>
                <a:lnTo>
                  <a:pt x="3566" y="1173"/>
                </a:lnTo>
                <a:lnTo>
                  <a:pt x="3249" y="1368"/>
                </a:lnTo>
                <a:lnTo>
                  <a:pt x="2956" y="1563"/>
                </a:lnTo>
                <a:lnTo>
                  <a:pt x="2663" y="1783"/>
                </a:lnTo>
                <a:lnTo>
                  <a:pt x="2370" y="2003"/>
                </a:lnTo>
                <a:lnTo>
                  <a:pt x="2101" y="2247"/>
                </a:lnTo>
                <a:lnTo>
                  <a:pt x="1857" y="2492"/>
                </a:lnTo>
                <a:lnTo>
                  <a:pt x="1612" y="2760"/>
                </a:lnTo>
                <a:lnTo>
                  <a:pt x="1393" y="3029"/>
                </a:lnTo>
                <a:lnTo>
                  <a:pt x="1173" y="3298"/>
                </a:lnTo>
                <a:lnTo>
                  <a:pt x="977" y="3591"/>
                </a:lnTo>
                <a:lnTo>
                  <a:pt x="807" y="3884"/>
                </a:lnTo>
                <a:lnTo>
                  <a:pt x="636" y="4201"/>
                </a:lnTo>
                <a:lnTo>
                  <a:pt x="489" y="4519"/>
                </a:lnTo>
                <a:lnTo>
                  <a:pt x="367" y="4836"/>
                </a:lnTo>
                <a:lnTo>
                  <a:pt x="245" y="5154"/>
                </a:lnTo>
                <a:lnTo>
                  <a:pt x="172" y="5496"/>
                </a:lnTo>
                <a:lnTo>
                  <a:pt x="98" y="5838"/>
                </a:lnTo>
                <a:lnTo>
                  <a:pt x="49" y="6179"/>
                </a:lnTo>
                <a:lnTo>
                  <a:pt x="1" y="6521"/>
                </a:lnTo>
                <a:lnTo>
                  <a:pt x="1" y="6888"/>
                </a:lnTo>
                <a:lnTo>
                  <a:pt x="1" y="7254"/>
                </a:lnTo>
                <a:lnTo>
                  <a:pt x="49" y="7645"/>
                </a:lnTo>
                <a:lnTo>
                  <a:pt x="98" y="8011"/>
                </a:lnTo>
                <a:lnTo>
                  <a:pt x="196" y="8353"/>
                </a:lnTo>
                <a:lnTo>
                  <a:pt x="294" y="8719"/>
                </a:lnTo>
                <a:lnTo>
                  <a:pt x="416" y="9061"/>
                </a:lnTo>
                <a:lnTo>
                  <a:pt x="562" y="9403"/>
                </a:lnTo>
                <a:lnTo>
                  <a:pt x="733" y="9745"/>
                </a:lnTo>
                <a:lnTo>
                  <a:pt x="904" y="10063"/>
                </a:lnTo>
                <a:lnTo>
                  <a:pt x="1100" y="10356"/>
                </a:lnTo>
                <a:lnTo>
                  <a:pt x="1344" y="10673"/>
                </a:lnTo>
                <a:lnTo>
                  <a:pt x="1564" y="10966"/>
                </a:lnTo>
                <a:lnTo>
                  <a:pt x="1832" y="11235"/>
                </a:lnTo>
                <a:lnTo>
                  <a:pt x="2101" y="11504"/>
                </a:lnTo>
                <a:lnTo>
                  <a:pt x="2394" y="11772"/>
                </a:lnTo>
                <a:lnTo>
                  <a:pt x="2687" y="12017"/>
                </a:lnTo>
                <a:lnTo>
                  <a:pt x="2492" y="12383"/>
                </a:lnTo>
                <a:lnTo>
                  <a:pt x="2272" y="12749"/>
                </a:lnTo>
                <a:lnTo>
                  <a:pt x="2028" y="13140"/>
                </a:lnTo>
                <a:lnTo>
                  <a:pt x="1710" y="13506"/>
                </a:lnTo>
                <a:lnTo>
                  <a:pt x="1368" y="13873"/>
                </a:lnTo>
                <a:lnTo>
                  <a:pt x="1173" y="14044"/>
                </a:lnTo>
                <a:lnTo>
                  <a:pt x="953" y="14190"/>
                </a:lnTo>
                <a:lnTo>
                  <a:pt x="733" y="14337"/>
                </a:lnTo>
                <a:lnTo>
                  <a:pt x="513" y="14483"/>
                </a:lnTo>
                <a:lnTo>
                  <a:pt x="269" y="14581"/>
                </a:lnTo>
                <a:lnTo>
                  <a:pt x="1" y="14703"/>
                </a:lnTo>
                <a:lnTo>
                  <a:pt x="123" y="14703"/>
                </a:lnTo>
                <a:lnTo>
                  <a:pt x="489" y="14752"/>
                </a:lnTo>
                <a:lnTo>
                  <a:pt x="1368" y="14752"/>
                </a:lnTo>
                <a:lnTo>
                  <a:pt x="1710" y="14728"/>
                </a:lnTo>
                <a:lnTo>
                  <a:pt x="2101" y="14654"/>
                </a:lnTo>
                <a:lnTo>
                  <a:pt x="2492" y="14581"/>
                </a:lnTo>
                <a:lnTo>
                  <a:pt x="2907" y="14459"/>
                </a:lnTo>
                <a:lnTo>
                  <a:pt x="3322" y="14312"/>
                </a:lnTo>
                <a:lnTo>
                  <a:pt x="3762" y="14117"/>
                </a:lnTo>
                <a:lnTo>
                  <a:pt x="4177" y="13873"/>
                </a:lnTo>
                <a:lnTo>
                  <a:pt x="4592" y="13604"/>
                </a:lnTo>
                <a:lnTo>
                  <a:pt x="4983" y="13238"/>
                </a:lnTo>
                <a:lnTo>
                  <a:pt x="5349" y="13360"/>
                </a:lnTo>
                <a:lnTo>
                  <a:pt x="5716" y="13482"/>
                </a:lnTo>
                <a:lnTo>
                  <a:pt x="6106" y="13555"/>
                </a:lnTo>
                <a:lnTo>
                  <a:pt x="6497" y="13628"/>
                </a:lnTo>
                <a:lnTo>
                  <a:pt x="6888" y="13702"/>
                </a:lnTo>
                <a:lnTo>
                  <a:pt x="7279" y="13751"/>
                </a:lnTo>
                <a:lnTo>
                  <a:pt x="7694" y="13775"/>
                </a:lnTo>
                <a:lnTo>
                  <a:pt x="8524" y="13775"/>
                </a:lnTo>
                <a:lnTo>
                  <a:pt x="8939" y="13751"/>
                </a:lnTo>
                <a:lnTo>
                  <a:pt x="9355" y="13702"/>
                </a:lnTo>
                <a:lnTo>
                  <a:pt x="9745" y="13628"/>
                </a:lnTo>
                <a:lnTo>
                  <a:pt x="10136" y="13555"/>
                </a:lnTo>
                <a:lnTo>
                  <a:pt x="10527" y="13458"/>
                </a:lnTo>
                <a:lnTo>
                  <a:pt x="10893" y="13360"/>
                </a:lnTo>
                <a:lnTo>
                  <a:pt x="11260" y="13238"/>
                </a:lnTo>
                <a:lnTo>
                  <a:pt x="11626" y="13091"/>
                </a:lnTo>
                <a:lnTo>
                  <a:pt x="11968" y="12945"/>
                </a:lnTo>
                <a:lnTo>
                  <a:pt x="12310" y="12774"/>
                </a:lnTo>
                <a:lnTo>
                  <a:pt x="12652" y="12603"/>
                </a:lnTo>
                <a:lnTo>
                  <a:pt x="12969" y="12407"/>
                </a:lnTo>
                <a:lnTo>
                  <a:pt x="13262" y="12212"/>
                </a:lnTo>
                <a:lnTo>
                  <a:pt x="13555" y="11992"/>
                </a:lnTo>
                <a:lnTo>
                  <a:pt x="13848" y="11748"/>
                </a:lnTo>
                <a:lnTo>
                  <a:pt x="14117" y="11528"/>
                </a:lnTo>
                <a:lnTo>
                  <a:pt x="14361" y="11259"/>
                </a:lnTo>
                <a:lnTo>
                  <a:pt x="14606" y="11015"/>
                </a:lnTo>
                <a:lnTo>
                  <a:pt x="14825" y="10747"/>
                </a:lnTo>
                <a:lnTo>
                  <a:pt x="15045" y="10453"/>
                </a:lnTo>
                <a:lnTo>
                  <a:pt x="15241" y="10160"/>
                </a:lnTo>
                <a:lnTo>
                  <a:pt x="15412" y="9867"/>
                </a:lnTo>
                <a:lnTo>
                  <a:pt x="15582" y="9574"/>
                </a:lnTo>
                <a:lnTo>
                  <a:pt x="15729" y="9257"/>
                </a:lnTo>
                <a:lnTo>
                  <a:pt x="15851" y="8939"/>
                </a:lnTo>
                <a:lnTo>
                  <a:pt x="15973" y="8597"/>
                </a:lnTo>
                <a:lnTo>
                  <a:pt x="16047" y="8280"/>
                </a:lnTo>
                <a:lnTo>
                  <a:pt x="16120" y="7938"/>
                </a:lnTo>
                <a:lnTo>
                  <a:pt x="16169" y="7596"/>
                </a:lnTo>
                <a:lnTo>
                  <a:pt x="16217" y="7230"/>
                </a:lnTo>
                <a:lnTo>
                  <a:pt x="16217" y="6888"/>
                </a:lnTo>
                <a:lnTo>
                  <a:pt x="16217" y="6521"/>
                </a:lnTo>
                <a:lnTo>
                  <a:pt x="16169" y="6179"/>
                </a:lnTo>
                <a:lnTo>
                  <a:pt x="16120" y="5838"/>
                </a:lnTo>
                <a:lnTo>
                  <a:pt x="16047" y="5496"/>
                </a:lnTo>
                <a:lnTo>
                  <a:pt x="15973" y="5154"/>
                </a:lnTo>
                <a:lnTo>
                  <a:pt x="15851" y="4836"/>
                </a:lnTo>
                <a:lnTo>
                  <a:pt x="15729" y="4519"/>
                </a:lnTo>
                <a:lnTo>
                  <a:pt x="15582" y="4201"/>
                </a:lnTo>
                <a:lnTo>
                  <a:pt x="15412" y="3884"/>
                </a:lnTo>
                <a:lnTo>
                  <a:pt x="15241" y="3591"/>
                </a:lnTo>
                <a:lnTo>
                  <a:pt x="15045" y="3298"/>
                </a:lnTo>
                <a:lnTo>
                  <a:pt x="14825" y="3029"/>
                </a:lnTo>
                <a:lnTo>
                  <a:pt x="14606" y="2760"/>
                </a:lnTo>
                <a:lnTo>
                  <a:pt x="14361" y="2492"/>
                </a:lnTo>
                <a:lnTo>
                  <a:pt x="14117" y="2247"/>
                </a:lnTo>
                <a:lnTo>
                  <a:pt x="13848" y="2003"/>
                </a:lnTo>
                <a:lnTo>
                  <a:pt x="13555" y="1783"/>
                </a:lnTo>
                <a:lnTo>
                  <a:pt x="13262" y="1563"/>
                </a:lnTo>
                <a:lnTo>
                  <a:pt x="12969" y="1368"/>
                </a:lnTo>
                <a:lnTo>
                  <a:pt x="12652" y="1173"/>
                </a:lnTo>
                <a:lnTo>
                  <a:pt x="12310" y="977"/>
                </a:lnTo>
                <a:lnTo>
                  <a:pt x="11968" y="831"/>
                </a:lnTo>
                <a:lnTo>
                  <a:pt x="11626" y="660"/>
                </a:lnTo>
                <a:lnTo>
                  <a:pt x="11260" y="538"/>
                </a:lnTo>
                <a:lnTo>
                  <a:pt x="10893" y="416"/>
                </a:lnTo>
                <a:lnTo>
                  <a:pt x="10527" y="293"/>
                </a:lnTo>
                <a:lnTo>
                  <a:pt x="10136" y="196"/>
                </a:lnTo>
                <a:lnTo>
                  <a:pt x="9745" y="123"/>
                </a:lnTo>
                <a:lnTo>
                  <a:pt x="9355" y="74"/>
                </a:lnTo>
                <a:lnTo>
                  <a:pt x="8939" y="25"/>
                </a:lnTo>
                <a:lnTo>
                  <a:pt x="8524" y="0"/>
                </a:lnTo>
                <a:close/>
              </a:path>
            </a:pathLst>
          </a:custGeom>
          <a:solidFill>
            <a:srgbClr val="3292E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5" name="Shape 155"/>
          <p:cNvGrpSpPr/>
          <p:nvPr/>
        </p:nvGrpSpPr>
        <p:grpSpPr>
          <a:xfrm>
            <a:off x="904276" y="515192"/>
            <a:ext cx="382958" cy="607111"/>
            <a:chOff x="6718575" y="2318625"/>
            <a:chExt cx="256950" cy="407375"/>
          </a:xfrm>
        </p:grpSpPr>
        <p:sp>
          <p:nvSpPr>
            <p:cNvPr id="156" name="Shape 156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Shape 157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Shape 158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Shape 159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Shape 160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Shape 161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Shape 16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Shape 163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4" name="Shape 164"/>
          <p:cNvGrpSpPr/>
          <p:nvPr/>
        </p:nvGrpSpPr>
        <p:grpSpPr>
          <a:xfrm>
            <a:off x="335759" y="1840531"/>
            <a:ext cx="342882" cy="350068"/>
            <a:chOff x="3951850" y="2985350"/>
            <a:chExt cx="407950" cy="416500"/>
          </a:xfrm>
        </p:grpSpPr>
        <p:sp>
          <p:nvSpPr>
            <p:cNvPr id="165" name="Shape 165"/>
            <p:cNvSpPr/>
            <p:nvPr/>
          </p:nvSpPr>
          <p:spPr>
            <a:xfrm>
              <a:off x="3951850" y="2985350"/>
              <a:ext cx="314800" cy="314825"/>
            </a:xfrm>
            <a:custGeom>
              <a:avLst/>
              <a:gdLst/>
              <a:ahLst/>
              <a:cxnLst/>
              <a:rect l="0" t="0" r="0" b="0"/>
              <a:pathLst>
                <a:path w="12592" h="12593" fill="none" extrusionOk="0">
                  <a:moveTo>
                    <a:pt x="6284" y="1"/>
                  </a:moveTo>
                  <a:lnTo>
                    <a:pt x="6284" y="1"/>
                  </a:lnTo>
                  <a:lnTo>
                    <a:pt x="5967" y="25"/>
                  </a:lnTo>
                  <a:lnTo>
                    <a:pt x="5651" y="49"/>
                  </a:lnTo>
                  <a:lnTo>
                    <a:pt x="5334" y="74"/>
                  </a:lnTo>
                  <a:lnTo>
                    <a:pt x="5017" y="147"/>
                  </a:lnTo>
                  <a:lnTo>
                    <a:pt x="4725" y="220"/>
                  </a:lnTo>
                  <a:lnTo>
                    <a:pt x="4433" y="293"/>
                  </a:lnTo>
                  <a:lnTo>
                    <a:pt x="4141" y="390"/>
                  </a:lnTo>
                  <a:lnTo>
                    <a:pt x="3848" y="512"/>
                  </a:lnTo>
                  <a:lnTo>
                    <a:pt x="3556" y="634"/>
                  </a:lnTo>
                  <a:lnTo>
                    <a:pt x="3288" y="780"/>
                  </a:lnTo>
                  <a:lnTo>
                    <a:pt x="3020" y="926"/>
                  </a:lnTo>
                  <a:lnTo>
                    <a:pt x="2777" y="1072"/>
                  </a:lnTo>
                  <a:lnTo>
                    <a:pt x="2290" y="1437"/>
                  </a:lnTo>
                  <a:lnTo>
                    <a:pt x="1851" y="1852"/>
                  </a:lnTo>
                  <a:lnTo>
                    <a:pt x="1437" y="2290"/>
                  </a:lnTo>
                  <a:lnTo>
                    <a:pt x="1072" y="2777"/>
                  </a:lnTo>
                  <a:lnTo>
                    <a:pt x="901" y="3045"/>
                  </a:lnTo>
                  <a:lnTo>
                    <a:pt x="755" y="3313"/>
                  </a:lnTo>
                  <a:lnTo>
                    <a:pt x="609" y="3581"/>
                  </a:lnTo>
                  <a:lnTo>
                    <a:pt x="487" y="3849"/>
                  </a:lnTo>
                  <a:lnTo>
                    <a:pt x="390" y="4141"/>
                  </a:lnTo>
                  <a:lnTo>
                    <a:pt x="292" y="4433"/>
                  </a:lnTo>
                  <a:lnTo>
                    <a:pt x="195" y="4725"/>
                  </a:lnTo>
                  <a:lnTo>
                    <a:pt x="122" y="5042"/>
                  </a:lnTo>
                  <a:lnTo>
                    <a:pt x="73" y="5334"/>
                  </a:lnTo>
                  <a:lnTo>
                    <a:pt x="25" y="5651"/>
                  </a:lnTo>
                  <a:lnTo>
                    <a:pt x="0" y="5968"/>
                  </a:lnTo>
                  <a:lnTo>
                    <a:pt x="0" y="6308"/>
                  </a:lnTo>
                  <a:lnTo>
                    <a:pt x="0" y="6308"/>
                  </a:lnTo>
                  <a:lnTo>
                    <a:pt x="0" y="6625"/>
                  </a:lnTo>
                  <a:lnTo>
                    <a:pt x="25" y="6942"/>
                  </a:lnTo>
                  <a:lnTo>
                    <a:pt x="73" y="7258"/>
                  </a:lnTo>
                  <a:lnTo>
                    <a:pt x="122" y="7575"/>
                  </a:lnTo>
                  <a:lnTo>
                    <a:pt x="195" y="7867"/>
                  </a:lnTo>
                  <a:lnTo>
                    <a:pt x="292" y="8184"/>
                  </a:lnTo>
                  <a:lnTo>
                    <a:pt x="390" y="8476"/>
                  </a:lnTo>
                  <a:lnTo>
                    <a:pt x="487" y="8744"/>
                  </a:lnTo>
                  <a:lnTo>
                    <a:pt x="609" y="9036"/>
                  </a:lnTo>
                  <a:lnTo>
                    <a:pt x="755" y="9304"/>
                  </a:lnTo>
                  <a:lnTo>
                    <a:pt x="901" y="9572"/>
                  </a:lnTo>
                  <a:lnTo>
                    <a:pt x="1072" y="9816"/>
                  </a:lnTo>
                  <a:lnTo>
                    <a:pt x="1437" y="10303"/>
                  </a:lnTo>
                  <a:lnTo>
                    <a:pt x="1851" y="10741"/>
                  </a:lnTo>
                  <a:lnTo>
                    <a:pt x="2290" y="11155"/>
                  </a:lnTo>
                  <a:lnTo>
                    <a:pt x="2777" y="11520"/>
                  </a:lnTo>
                  <a:lnTo>
                    <a:pt x="3020" y="11691"/>
                  </a:lnTo>
                  <a:lnTo>
                    <a:pt x="3288" y="11837"/>
                  </a:lnTo>
                  <a:lnTo>
                    <a:pt x="3556" y="11983"/>
                  </a:lnTo>
                  <a:lnTo>
                    <a:pt x="3848" y="12105"/>
                  </a:lnTo>
                  <a:lnTo>
                    <a:pt x="4141" y="12202"/>
                  </a:lnTo>
                  <a:lnTo>
                    <a:pt x="4433" y="12300"/>
                  </a:lnTo>
                  <a:lnTo>
                    <a:pt x="4725" y="12397"/>
                  </a:lnTo>
                  <a:lnTo>
                    <a:pt x="5017" y="12470"/>
                  </a:lnTo>
                  <a:lnTo>
                    <a:pt x="5334" y="12519"/>
                  </a:lnTo>
                  <a:lnTo>
                    <a:pt x="5651" y="12568"/>
                  </a:lnTo>
                  <a:lnTo>
                    <a:pt x="5967" y="12592"/>
                  </a:lnTo>
                  <a:lnTo>
                    <a:pt x="6284" y="12592"/>
                  </a:lnTo>
                  <a:lnTo>
                    <a:pt x="6284" y="12592"/>
                  </a:lnTo>
                  <a:lnTo>
                    <a:pt x="6625" y="12592"/>
                  </a:lnTo>
                  <a:lnTo>
                    <a:pt x="6941" y="12568"/>
                  </a:lnTo>
                  <a:lnTo>
                    <a:pt x="7258" y="12519"/>
                  </a:lnTo>
                  <a:lnTo>
                    <a:pt x="7550" y="12470"/>
                  </a:lnTo>
                  <a:lnTo>
                    <a:pt x="7867" y="12397"/>
                  </a:lnTo>
                  <a:lnTo>
                    <a:pt x="8159" y="12300"/>
                  </a:lnTo>
                  <a:lnTo>
                    <a:pt x="8451" y="12202"/>
                  </a:lnTo>
                  <a:lnTo>
                    <a:pt x="8744" y="12105"/>
                  </a:lnTo>
                  <a:lnTo>
                    <a:pt x="9012" y="11983"/>
                  </a:lnTo>
                  <a:lnTo>
                    <a:pt x="9279" y="11837"/>
                  </a:lnTo>
                  <a:lnTo>
                    <a:pt x="9547" y="11691"/>
                  </a:lnTo>
                  <a:lnTo>
                    <a:pt x="9815" y="11520"/>
                  </a:lnTo>
                  <a:lnTo>
                    <a:pt x="10302" y="11155"/>
                  </a:lnTo>
                  <a:lnTo>
                    <a:pt x="10741" y="10741"/>
                  </a:lnTo>
                  <a:lnTo>
                    <a:pt x="11155" y="10303"/>
                  </a:lnTo>
                  <a:lnTo>
                    <a:pt x="11520" y="9816"/>
                  </a:lnTo>
                  <a:lnTo>
                    <a:pt x="11666" y="9572"/>
                  </a:lnTo>
                  <a:lnTo>
                    <a:pt x="11812" y="9304"/>
                  </a:lnTo>
                  <a:lnTo>
                    <a:pt x="11958" y="9036"/>
                  </a:lnTo>
                  <a:lnTo>
                    <a:pt x="12080" y="8744"/>
                  </a:lnTo>
                  <a:lnTo>
                    <a:pt x="12202" y="8476"/>
                  </a:lnTo>
                  <a:lnTo>
                    <a:pt x="12299" y="8184"/>
                  </a:lnTo>
                  <a:lnTo>
                    <a:pt x="12397" y="7867"/>
                  </a:lnTo>
                  <a:lnTo>
                    <a:pt x="12446" y="7575"/>
                  </a:lnTo>
                  <a:lnTo>
                    <a:pt x="12519" y="7258"/>
                  </a:lnTo>
                  <a:lnTo>
                    <a:pt x="12543" y="6942"/>
                  </a:lnTo>
                  <a:lnTo>
                    <a:pt x="12567" y="6625"/>
                  </a:lnTo>
                  <a:lnTo>
                    <a:pt x="12592" y="6308"/>
                  </a:lnTo>
                  <a:lnTo>
                    <a:pt x="12592" y="6308"/>
                  </a:lnTo>
                  <a:lnTo>
                    <a:pt x="12567" y="5968"/>
                  </a:lnTo>
                  <a:lnTo>
                    <a:pt x="12543" y="5651"/>
                  </a:lnTo>
                  <a:lnTo>
                    <a:pt x="12519" y="5334"/>
                  </a:lnTo>
                  <a:lnTo>
                    <a:pt x="12446" y="5042"/>
                  </a:lnTo>
                  <a:lnTo>
                    <a:pt x="12397" y="4725"/>
                  </a:lnTo>
                  <a:lnTo>
                    <a:pt x="12299" y="4433"/>
                  </a:lnTo>
                  <a:lnTo>
                    <a:pt x="12202" y="4141"/>
                  </a:lnTo>
                  <a:lnTo>
                    <a:pt x="12080" y="3849"/>
                  </a:lnTo>
                  <a:lnTo>
                    <a:pt x="11958" y="3581"/>
                  </a:lnTo>
                  <a:lnTo>
                    <a:pt x="11812" y="3313"/>
                  </a:lnTo>
                  <a:lnTo>
                    <a:pt x="11666" y="3045"/>
                  </a:lnTo>
                  <a:lnTo>
                    <a:pt x="11520" y="2777"/>
                  </a:lnTo>
                  <a:lnTo>
                    <a:pt x="11155" y="2290"/>
                  </a:lnTo>
                  <a:lnTo>
                    <a:pt x="10741" y="1852"/>
                  </a:lnTo>
                  <a:lnTo>
                    <a:pt x="10302" y="1437"/>
                  </a:lnTo>
                  <a:lnTo>
                    <a:pt x="9815" y="1072"/>
                  </a:lnTo>
                  <a:lnTo>
                    <a:pt x="9547" y="926"/>
                  </a:lnTo>
                  <a:lnTo>
                    <a:pt x="9279" y="780"/>
                  </a:lnTo>
                  <a:lnTo>
                    <a:pt x="9012" y="634"/>
                  </a:lnTo>
                  <a:lnTo>
                    <a:pt x="8744" y="512"/>
                  </a:lnTo>
                  <a:lnTo>
                    <a:pt x="8451" y="390"/>
                  </a:lnTo>
                  <a:lnTo>
                    <a:pt x="8159" y="293"/>
                  </a:lnTo>
                  <a:lnTo>
                    <a:pt x="7867" y="220"/>
                  </a:lnTo>
                  <a:lnTo>
                    <a:pt x="7550" y="147"/>
                  </a:lnTo>
                  <a:lnTo>
                    <a:pt x="7258" y="74"/>
                  </a:lnTo>
                  <a:lnTo>
                    <a:pt x="6941" y="49"/>
                  </a:lnTo>
                  <a:lnTo>
                    <a:pt x="6625" y="25"/>
                  </a:lnTo>
                  <a:lnTo>
                    <a:pt x="6284" y="1"/>
                  </a:lnTo>
                  <a:lnTo>
                    <a:pt x="6284" y="1"/>
                  </a:lnTo>
                  <a:close/>
                </a:path>
              </a:pathLst>
            </a:custGeom>
            <a:noFill/>
            <a:ln w="19050" cap="rnd" cmpd="sng">
              <a:solidFill>
                <a:srgbClr val="18476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Shape 166"/>
            <p:cNvSpPr/>
            <p:nvPr/>
          </p:nvSpPr>
          <p:spPr>
            <a:xfrm>
              <a:off x="3988375" y="3021875"/>
              <a:ext cx="241750" cy="241750"/>
            </a:xfrm>
            <a:custGeom>
              <a:avLst/>
              <a:gdLst/>
              <a:ahLst/>
              <a:cxnLst/>
              <a:rect l="0" t="0" r="0" b="0"/>
              <a:pathLst>
                <a:path w="9670" h="9670" fill="none" extrusionOk="0">
                  <a:moveTo>
                    <a:pt x="4823" y="1"/>
                  </a:moveTo>
                  <a:lnTo>
                    <a:pt x="4823" y="1"/>
                  </a:lnTo>
                  <a:lnTo>
                    <a:pt x="4336" y="25"/>
                  </a:lnTo>
                  <a:lnTo>
                    <a:pt x="3849" y="98"/>
                  </a:lnTo>
                  <a:lnTo>
                    <a:pt x="3386" y="220"/>
                  </a:lnTo>
                  <a:lnTo>
                    <a:pt x="2947" y="391"/>
                  </a:lnTo>
                  <a:lnTo>
                    <a:pt x="2533" y="585"/>
                  </a:lnTo>
                  <a:lnTo>
                    <a:pt x="2144" y="829"/>
                  </a:lnTo>
                  <a:lnTo>
                    <a:pt x="1754" y="1121"/>
                  </a:lnTo>
                  <a:lnTo>
                    <a:pt x="1413" y="1438"/>
                  </a:lnTo>
                  <a:lnTo>
                    <a:pt x="1096" y="1779"/>
                  </a:lnTo>
                  <a:lnTo>
                    <a:pt x="829" y="2144"/>
                  </a:lnTo>
                  <a:lnTo>
                    <a:pt x="585" y="2534"/>
                  </a:lnTo>
                  <a:lnTo>
                    <a:pt x="390" y="2972"/>
                  </a:lnTo>
                  <a:lnTo>
                    <a:pt x="220" y="3411"/>
                  </a:lnTo>
                  <a:lnTo>
                    <a:pt x="98" y="3873"/>
                  </a:lnTo>
                  <a:lnTo>
                    <a:pt x="25" y="4336"/>
                  </a:lnTo>
                  <a:lnTo>
                    <a:pt x="1" y="4847"/>
                  </a:lnTo>
                  <a:lnTo>
                    <a:pt x="1" y="4847"/>
                  </a:lnTo>
                  <a:lnTo>
                    <a:pt x="25" y="5335"/>
                  </a:lnTo>
                  <a:lnTo>
                    <a:pt x="98" y="5822"/>
                  </a:lnTo>
                  <a:lnTo>
                    <a:pt x="220" y="6284"/>
                  </a:lnTo>
                  <a:lnTo>
                    <a:pt x="390" y="6723"/>
                  </a:lnTo>
                  <a:lnTo>
                    <a:pt x="585" y="7137"/>
                  </a:lnTo>
                  <a:lnTo>
                    <a:pt x="829" y="7527"/>
                  </a:lnTo>
                  <a:lnTo>
                    <a:pt x="1096" y="7916"/>
                  </a:lnTo>
                  <a:lnTo>
                    <a:pt x="1413" y="8257"/>
                  </a:lnTo>
                  <a:lnTo>
                    <a:pt x="1754" y="8574"/>
                  </a:lnTo>
                  <a:lnTo>
                    <a:pt x="2144" y="8842"/>
                  </a:lnTo>
                  <a:lnTo>
                    <a:pt x="2533" y="9085"/>
                  </a:lnTo>
                  <a:lnTo>
                    <a:pt x="2947" y="9280"/>
                  </a:lnTo>
                  <a:lnTo>
                    <a:pt x="3386" y="9451"/>
                  </a:lnTo>
                  <a:lnTo>
                    <a:pt x="3849" y="9572"/>
                  </a:lnTo>
                  <a:lnTo>
                    <a:pt x="4336" y="9645"/>
                  </a:lnTo>
                  <a:lnTo>
                    <a:pt x="4823" y="9670"/>
                  </a:lnTo>
                  <a:lnTo>
                    <a:pt x="4823" y="9670"/>
                  </a:lnTo>
                  <a:lnTo>
                    <a:pt x="5334" y="9645"/>
                  </a:lnTo>
                  <a:lnTo>
                    <a:pt x="5797" y="9572"/>
                  </a:lnTo>
                  <a:lnTo>
                    <a:pt x="6260" y="9451"/>
                  </a:lnTo>
                  <a:lnTo>
                    <a:pt x="6698" y="9280"/>
                  </a:lnTo>
                  <a:lnTo>
                    <a:pt x="7136" y="9085"/>
                  </a:lnTo>
                  <a:lnTo>
                    <a:pt x="7526" y="8842"/>
                  </a:lnTo>
                  <a:lnTo>
                    <a:pt x="7892" y="8574"/>
                  </a:lnTo>
                  <a:lnTo>
                    <a:pt x="8232" y="8257"/>
                  </a:lnTo>
                  <a:lnTo>
                    <a:pt x="8549" y="7916"/>
                  </a:lnTo>
                  <a:lnTo>
                    <a:pt x="8841" y="7527"/>
                  </a:lnTo>
                  <a:lnTo>
                    <a:pt x="9085" y="7137"/>
                  </a:lnTo>
                  <a:lnTo>
                    <a:pt x="9280" y="6723"/>
                  </a:lnTo>
                  <a:lnTo>
                    <a:pt x="9450" y="6284"/>
                  </a:lnTo>
                  <a:lnTo>
                    <a:pt x="9572" y="5822"/>
                  </a:lnTo>
                  <a:lnTo>
                    <a:pt x="9645" y="5335"/>
                  </a:lnTo>
                  <a:lnTo>
                    <a:pt x="9669" y="4847"/>
                  </a:lnTo>
                  <a:lnTo>
                    <a:pt x="9669" y="4847"/>
                  </a:lnTo>
                  <a:lnTo>
                    <a:pt x="9645" y="4336"/>
                  </a:lnTo>
                  <a:lnTo>
                    <a:pt x="9572" y="3873"/>
                  </a:lnTo>
                  <a:lnTo>
                    <a:pt x="9450" y="3411"/>
                  </a:lnTo>
                  <a:lnTo>
                    <a:pt x="9280" y="2972"/>
                  </a:lnTo>
                  <a:lnTo>
                    <a:pt x="9085" y="2534"/>
                  </a:lnTo>
                  <a:lnTo>
                    <a:pt x="8841" y="2144"/>
                  </a:lnTo>
                  <a:lnTo>
                    <a:pt x="8549" y="1779"/>
                  </a:lnTo>
                  <a:lnTo>
                    <a:pt x="8232" y="1438"/>
                  </a:lnTo>
                  <a:lnTo>
                    <a:pt x="7892" y="1121"/>
                  </a:lnTo>
                  <a:lnTo>
                    <a:pt x="7526" y="829"/>
                  </a:lnTo>
                  <a:lnTo>
                    <a:pt x="7136" y="585"/>
                  </a:lnTo>
                  <a:lnTo>
                    <a:pt x="6698" y="391"/>
                  </a:lnTo>
                  <a:lnTo>
                    <a:pt x="6260" y="220"/>
                  </a:lnTo>
                  <a:lnTo>
                    <a:pt x="5797" y="98"/>
                  </a:lnTo>
                  <a:lnTo>
                    <a:pt x="5334" y="25"/>
                  </a:lnTo>
                  <a:lnTo>
                    <a:pt x="4823" y="1"/>
                  </a:lnTo>
                  <a:lnTo>
                    <a:pt x="4823" y="1"/>
                  </a:lnTo>
                </a:path>
              </a:pathLst>
            </a:custGeom>
            <a:noFill/>
            <a:ln w="19050" cap="rnd" cmpd="sng">
              <a:solidFill>
                <a:srgbClr val="18476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Shape 167"/>
            <p:cNvSpPr/>
            <p:nvPr/>
          </p:nvSpPr>
          <p:spPr>
            <a:xfrm>
              <a:off x="4024300" y="3058425"/>
              <a:ext cx="84650" cy="84650"/>
            </a:xfrm>
            <a:custGeom>
              <a:avLst/>
              <a:gdLst/>
              <a:ahLst/>
              <a:cxnLst/>
              <a:rect l="0" t="0" r="0" b="0"/>
              <a:pathLst>
                <a:path w="3386" h="3386" fill="none" extrusionOk="0">
                  <a:moveTo>
                    <a:pt x="0" y="3385"/>
                  </a:moveTo>
                  <a:lnTo>
                    <a:pt x="0" y="3385"/>
                  </a:lnTo>
                  <a:lnTo>
                    <a:pt x="25" y="3020"/>
                  </a:lnTo>
                  <a:lnTo>
                    <a:pt x="74" y="2704"/>
                  </a:lnTo>
                  <a:lnTo>
                    <a:pt x="147" y="2363"/>
                  </a:lnTo>
                  <a:lnTo>
                    <a:pt x="268" y="2070"/>
                  </a:lnTo>
                  <a:lnTo>
                    <a:pt x="414" y="1754"/>
                  </a:lnTo>
                  <a:lnTo>
                    <a:pt x="585" y="1486"/>
                  </a:lnTo>
                  <a:lnTo>
                    <a:pt x="780" y="1218"/>
                  </a:lnTo>
                  <a:lnTo>
                    <a:pt x="999" y="974"/>
                  </a:lnTo>
                  <a:lnTo>
                    <a:pt x="1243" y="755"/>
                  </a:lnTo>
                  <a:lnTo>
                    <a:pt x="1510" y="560"/>
                  </a:lnTo>
                  <a:lnTo>
                    <a:pt x="1778" y="390"/>
                  </a:lnTo>
                  <a:lnTo>
                    <a:pt x="2071" y="244"/>
                  </a:lnTo>
                  <a:lnTo>
                    <a:pt x="2387" y="146"/>
                  </a:lnTo>
                  <a:lnTo>
                    <a:pt x="2704" y="49"/>
                  </a:lnTo>
                  <a:lnTo>
                    <a:pt x="3045" y="0"/>
                  </a:lnTo>
                  <a:lnTo>
                    <a:pt x="3386" y="0"/>
                  </a:lnTo>
                </a:path>
              </a:pathLst>
            </a:custGeom>
            <a:noFill/>
            <a:ln w="19050" cap="rnd" cmpd="sng">
              <a:solidFill>
                <a:srgbClr val="18476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Shape 168"/>
            <p:cNvSpPr/>
            <p:nvPr/>
          </p:nvSpPr>
          <p:spPr>
            <a:xfrm>
              <a:off x="4205750" y="3248375"/>
              <a:ext cx="154050" cy="153475"/>
            </a:xfrm>
            <a:custGeom>
              <a:avLst/>
              <a:gdLst/>
              <a:ahLst/>
              <a:cxnLst/>
              <a:rect l="0" t="0" r="0" b="0"/>
              <a:pathLst>
                <a:path w="6162" h="6139" fill="none" extrusionOk="0">
                  <a:moveTo>
                    <a:pt x="0" y="1024"/>
                  </a:moveTo>
                  <a:lnTo>
                    <a:pt x="4969" y="5992"/>
                  </a:lnTo>
                  <a:lnTo>
                    <a:pt x="4969" y="5992"/>
                  </a:lnTo>
                  <a:lnTo>
                    <a:pt x="5042" y="6041"/>
                  </a:lnTo>
                  <a:lnTo>
                    <a:pt x="5115" y="6090"/>
                  </a:lnTo>
                  <a:lnTo>
                    <a:pt x="5212" y="6114"/>
                  </a:lnTo>
                  <a:lnTo>
                    <a:pt x="5310" y="6138"/>
                  </a:lnTo>
                  <a:lnTo>
                    <a:pt x="5407" y="6114"/>
                  </a:lnTo>
                  <a:lnTo>
                    <a:pt x="5480" y="6090"/>
                  </a:lnTo>
                  <a:lnTo>
                    <a:pt x="5577" y="6041"/>
                  </a:lnTo>
                  <a:lnTo>
                    <a:pt x="5651" y="5992"/>
                  </a:lnTo>
                  <a:lnTo>
                    <a:pt x="6016" y="5627"/>
                  </a:lnTo>
                  <a:lnTo>
                    <a:pt x="6016" y="5627"/>
                  </a:lnTo>
                  <a:lnTo>
                    <a:pt x="6089" y="5554"/>
                  </a:lnTo>
                  <a:lnTo>
                    <a:pt x="6138" y="5456"/>
                  </a:lnTo>
                  <a:lnTo>
                    <a:pt x="6162" y="5359"/>
                  </a:lnTo>
                  <a:lnTo>
                    <a:pt x="6162" y="5286"/>
                  </a:lnTo>
                  <a:lnTo>
                    <a:pt x="6162" y="5188"/>
                  </a:lnTo>
                  <a:lnTo>
                    <a:pt x="6138" y="5091"/>
                  </a:lnTo>
                  <a:lnTo>
                    <a:pt x="6089" y="5018"/>
                  </a:lnTo>
                  <a:lnTo>
                    <a:pt x="6016" y="4921"/>
                  </a:lnTo>
                  <a:lnTo>
                    <a:pt x="1072" y="1"/>
                  </a:lnTo>
                </a:path>
              </a:pathLst>
            </a:custGeom>
            <a:noFill/>
            <a:ln w="19050" cap="rnd" cmpd="sng">
              <a:solidFill>
                <a:srgbClr val="18476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9" name="Shape 169"/>
          <p:cNvSpPr txBox="1">
            <a:spLocks noGrp="1"/>
          </p:cNvSpPr>
          <p:nvPr>
            <p:ph type="sldNum" idx="12"/>
          </p:nvPr>
        </p:nvSpPr>
        <p:spPr>
          <a:xfrm>
            <a:off x="13557" y="4785525"/>
            <a:ext cx="548700" cy="35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 322"/>
          <p:cNvSpPr/>
          <p:nvPr/>
        </p:nvSpPr>
        <p:spPr>
          <a:xfrm rot="10800000" flipH="1">
            <a:off x="8218352" y="4121459"/>
            <a:ext cx="685200" cy="5934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30000" y="0"/>
                </a:moveTo>
                <a:lnTo>
                  <a:pt x="0" y="59994"/>
                </a:lnTo>
                <a:lnTo>
                  <a:pt x="30000" y="120000"/>
                </a:lnTo>
                <a:lnTo>
                  <a:pt x="90000" y="120000"/>
                </a:lnTo>
                <a:lnTo>
                  <a:pt x="120000" y="59994"/>
                </a:lnTo>
                <a:lnTo>
                  <a:pt x="90000" y="0"/>
                </a:lnTo>
                <a:lnTo>
                  <a:pt x="30000" y="0"/>
                </a:lnTo>
                <a:close/>
                <a:moveTo>
                  <a:pt x="38477" y="16950"/>
                </a:moveTo>
                <a:lnTo>
                  <a:pt x="81522" y="16950"/>
                </a:lnTo>
                <a:lnTo>
                  <a:pt x="103033" y="59994"/>
                </a:lnTo>
                <a:lnTo>
                  <a:pt x="81522" y="103038"/>
                </a:lnTo>
                <a:lnTo>
                  <a:pt x="38477" y="103038"/>
                </a:lnTo>
                <a:lnTo>
                  <a:pt x="16955" y="59994"/>
                </a:lnTo>
                <a:lnTo>
                  <a:pt x="38477" y="16950"/>
                </a:lnTo>
                <a:close/>
              </a:path>
            </a:pathLst>
          </a:custGeom>
          <a:gradFill>
            <a:gsLst>
              <a:gs pos="0">
                <a:srgbClr val="3393E2"/>
              </a:gs>
              <a:gs pos="100000">
                <a:srgbClr val="00E2C7"/>
              </a:gs>
            </a:gsLst>
            <a:lin ang="6983783" scaled="0"/>
          </a:gradFill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endParaRPr sz="3200" b="0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23" name="Shape 323"/>
          <p:cNvSpPr/>
          <p:nvPr/>
        </p:nvSpPr>
        <p:spPr>
          <a:xfrm rot="5400000">
            <a:off x="388487" y="105212"/>
            <a:ext cx="944100" cy="10902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60000" y="0"/>
                </a:moveTo>
                <a:lnTo>
                  <a:pt x="120000" y="30000"/>
                </a:lnTo>
                <a:lnTo>
                  <a:pt x="120000" y="90000"/>
                </a:lnTo>
                <a:lnTo>
                  <a:pt x="60000" y="120000"/>
                </a:lnTo>
                <a:lnTo>
                  <a:pt x="0" y="90000"/>
                </a:lnTo>
                <a:lnTo>
                  <a:pt x="0" y="30000"/>
                </a:lnTo>
                <a:close/>
              </a:path>
            </a:pathLst>
          </a:custGeom>
          <a:gradFill>
            <a:gsLst>
              <a:gs pos="0">
                <a:srgbClr val="3393E2"/>
              </a:gs>
              <a:gs pos="100000">
                <a:srgbClr val="00E2C7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endParaRPr sz="3200" b="0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24" name="Shape 324"/>
          <p:cNvSpPr/>
          <p:nvPr/>
        </p:nvSpPr>
        <p:spPr>
          <a:xfrm rot="10800000" flipH="1">
            <a:off x="-123825" y="847791"/>
            <a:ext cx="674400" cy="584400"/>
          </a:xfrm>
          <a:prstGeom prst="hexagon">
            <a:avLst>
              <a:gd name="adj" fmla="val 28678"/>
              <a:gd name="vf" fmla="val 115470"/>
            </a:avLst>
          </a:prstGeom>
          <a:noFill/>
          <a:ln w="9525" cap="flat" cmpd="sng">
            <a:solidFill>
              <a:srgbClr val="19BBD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Shape 325"/>
          <p:cNvSpPr/>
          <p:nvPr/>
        </p:nvSpPr>
        <p:spPr>
          <a:xfrm rot="10800000" flipH="1">
            <a:off x="503116" y="1161450"/>
            <a:ext cx="352800" cy="305400"/>
          </a:xfrm>
          <a:prstGeom prst="hexagon">
            <a:avLst>
              <a:gd name="adj" fmla="val 28678"/>
              <a:gd name="vf" fmla="val 115470"/>
            </a:avLst>
          </a:prstGeom>
          <a:solidFill>
            <a:srgbClr val="1847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Shape 326"/>
          <p:cNvSpPr/>
          <p:nvPr/>
        </p:nvSpPr>
        <p:spPr>
          <a:xfrm rot="10800000" flipH="1">
            <a:off x="1208424" y="-131812"/>
            <a:ext cx="674400" cy="584400"/>
          </a:xfrm>
          <a:prstGeom prst="hexagon">
            <a:avLst>
              <a:gd name="adj" fmla="val 28678"/>
              <a:gd name="vf" fmla="val 115470"/>
            </a:avLst>
          </a:prstGeom>
          <a:noFill/>
          <a:ln w="76200" cap="flat" cmpd="sng">
            <a:solidFill>
              <a:srgbClr val="184769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Shape 327"/>
          <p:cNvSpPr/>
          <p:nvPr/>
        </p:nvSpPr>
        <p:spPr>
          <a:xfrm rot="10800000" flipH="1">
            <a:off x="247753" y="49693"/>
            <a:ext cx="295200" cy="255600"/>
          </a:xfrm>
          <a:prstGeom prst="hexagon">
            <a:avLst>
              <a:gd name="adj" fmla="val 28678"/>
              <a:gd name="vf" fmla="val 115470"/>
            </a:avLst>
          </a:prstGeom>
          <a:solidFill>
            <a:srgbClr val="00E1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Shape 328"/>
          <p:cNvSpPr/>
          <p:nvPr/>
        </p:nvSpPr>
        <p:spPr>
          <a:xfrm rot="10800000" flipH="1">
            <a:off x="8763568" y="4485979"/>
            <a:ext cx="543000" cy="470400"/>
          </a:xfrm>
          <a:prstGeom prst="hexagon">
            <a:avLst>
              <a:gd name="adj" fmla="val 28678"/>
              <a:gd name="vf" fmla="val 115470"/>
            </a:avLst>
          </a:prstGeom>
          <a:noFill/>
          <a:ln w="9525" cap="flat" cmpd="sng">
            <a:solidFill>
              <a:srgbClr val="18476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Shape 329"/>
          <p:cNvSpPr/>
          <p:nvPr/>
        </p:nvSpPr>
        <p:spPr>
          <a:xfrm rot="10800000" flipH="1">
            <a:off x="8523810" y="4741100"/>
            <a:ext cx="284100" cy="245700"/>
          </a:xfrm>
          <a:prstGeom prst="hexagon">
            <a:avLst>
              <a:gd name="adj" fmla="val 28678"/>
              <a:gd name="vf" fmla="val 115470"/>
            </a:avLst>
          </a:prstGeom>
          <a:solidFill>
            <a:srgbClr val="3292E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Shape 330"/>
          <p:cNvSpPr/>
          <p:nvPr/>
        </p:nvSpPr>
        <p:spPr>
          <a:xfrm rot="10800000" flipH="1">
            <a:off x="8322785" y="3628023"/>
            <a:ext cx="543000" cy="470100"/>
          </a:xfrm>
          <a:prstGeom prst="hexagon">
            <a:avLst>
              <a:gd name="adj" fmla="val 28678"/>
              <a:gd name="vf" fmla="val 115470"/>
            </a:avLst>
          </a:prstGeom>
          <a:solidFill>
            <a:srgbClr val="1847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Shape 331"/>
          <p:cNvSpPr/>
          <p:nvPr/>
        </p:nvSpPr>
        <p:spPr>
          <a:xfrm rot="10800000" flipH="1">
            <a:off x="8763569" y="4009882"/>
            <a:ext cx="237600" cy="205800"/>
          </a:xfrm>
          <a:prstGeom prst="hexagon">
            <a:avLst>
              <a:gd name="adj" fmla="val 28678"/>
              <a:gd name="vf" fmla="val 115470"/>
            </a:avLst>
          </a:prstGeom>
          <a:noFill/>
          <a:ln w="19050" cap="flat" cmpd="sng">
            <a:solidFill>
              <a:srgbClr val="00E1C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Shape 332"/>
          <p:cNvSpPr txBox="1">
            <a:spLocks noGrp="1"/>
          </p:cNvSpPr>
          <p:nvPr>
            <p:ph type="sldNum" idx="12"/>
          </p:nvPr>
        </p:nvSpPr>
        <p:spPr>
          <a:xfrm>
            <a:off x="13557" y="4785525"/>
            <a:ext cx="548700" cy="35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0E293C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732700" y="1735600"/>
            <a:ext cx="4944300" cy="64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19BBD5"/>
              </a:buClr>
              <a:buSzPts val="4000"/>
              <a:buFont typeface="Nixie One"/>
              <a:buNone/>
              <a:defRPr sz="4000">
                <a:solidFill>
                  <a:srgbClr val="19BBD5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19BBD5"/>
              </a:buClr>
              <a:buSzPts val="4000"/>
              <a:buFont typeface="Nixie One"/>
              <a:buNone/>
              <a:defRPr sz="4000">
                <a:solidFill>
                  <a:srgbClr val="19BBD5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19BBD5"/>
              </a:buClr>
              <a:buSzPts val="4000"/>
              <a:buFont typeface="Nixie One"/>
              <a:buNone/>
              <a:defRPr sz="4000">
                <a:solidFill>
                  <a:srgbClr val="19BBD5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19BBD5"/>
              </a:buClr>
              <a:buSzPts val="4000"/>
              <a:buFont typeface="Nixie One"/>
              <a:buNone/>
              <a:defRPr sz="4000">
                <a:solidFill>
                  <a:srgbClr val="19BBD5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19BBD5"/>
              </a:buClr>
              <a:buSzPts val="4000"/>
              <a:buFont typeface="Nixie One"/>
              <a:buNone/>
              <a:defRPr sz="4000">
                <a:solidFill>
                  <a:srgbClr val="19BBD5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19BBD5"/>
              </a:buClr>
              <a:buSzPts val="4000"/>
              <a:buFont typeface="Nixie One"/>
              <a:buNone/>
              <a:defRPr sz="4000">
                <a:solidFill>
                  <a:srgbClr val="19BBD5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19BBD5"/>
              </a:buClr>
              <a:buSzPts val="4000"/>
              <a:buFont typeface="Nixie One"/>
              <a:buNone/>
              <a:defRPr sz="4000">
                <a:solidFill>
                  <a:srgbClr val="19BBD5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19BBD5"/>
              </a:buClr>
              <a:buSzPts val="4000"/>
              <a:buFont typeface="Nixie One"/>
              <a:buNone/>
              <a:defRPr sz="4000">
                <a:solidFill>
                  <a:srgbClr val="19BBD5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19BBD5"/>
              </a:buClr>
              <a:buSzPts val="4000"/>
              <a:buFont typeface="Nixie One"/>
              <a:buNone/>
              <a:defRPr sz="4000">
                <a:solidFill>
                  <a:srgbClr val="19BBD5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732700" y="2255125"/>
            <a:ext cx="4944300" cy="165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600"/>
              </a:spcBef>
              <a:spcAft>
                <a:spcPts val="0"/>
              </a:spcAft>
              <a:buClr>
                <a:srgbClr val="19BBD5"/>
              </a:buClr>
              <a:buSzPts val="1400"/>
              <a:buFont typeface="Muli"/>
              <a:buChar char="◇"/>
              <a:defRPr>
                <a:solidFill>
                  <a:srgbClr val="C6DAEC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rgbClr val="19BBD5"/>
              </a:buClr>
              <a:buSzPts val="1400"/>
              <a:buFont typeface="Muli"/>
              <a:buChar char="￭"/>
              <a:defRPr>
                <a:solidFill>
                  <a:srgbClr val="C6DAEC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rgbClr val="19BBD5"/>
              </a:buClr>
              <a:buSzPts val="1400"/>
              <a:buFont typeface="Muli"/>
              <a:buChar char="￮"/>
              <a:defRPr>
                <a:solidFill>
                  <a:srgbClr val="C6DAEC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rgbClr val="19BBD5"/>
              </a:buClr>
              <a:buSzPts val="1400"/>
              <a:buFont typeface="Muli"/>
              <a:buChar char="●"/>
              <a:defRPr>
                <a:solidFill>
                  <a:srgbClr val="C6DAEC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rgbClr val="19BBD5"/>
              </a:buClr>
              <a:buSzPts val="1400"/>
              <a:buFont typeface="Muli"/>
              <a:buChar char="○"/>
              <a:defRPr>
                <a:solidFill>
                  <a:srgbClr val="C6DAEC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rgbClr val="C6DAEC"/>
              </a:buClr>
              <a:buSzPts val="1400"/>
              <a:buFont typeface="Muli"/>
              <a:buChar char="■"/>
              <a:defRPr>
                <a:solidFill>
                  <a:srgbClr val="C6DAEC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rgbClr val="C6DAEC"/>
              </a:buClr>
              <a:buSzPts val="1400"/>
              <a:buFont typeface="Muli"/>
              <a:buChar char="●"/>
              <a:defRPr>
                <a:solidFill>
                  <a:srgbClr val="C6DAEC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rgbClr val="C6DAEC"/>
              </a:buClr>
              <a:buSzPts val="1400"/>
              <a:buFont typeface="Muli"/>
              <a:buChar char="○"/>
              <a:defRPr>
                <a:solidFill>
                  <a:srgbClr val="C6DAEC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rgbClr val="C6DAEC"/>
              </a:buClr>
              <a:buSzPts val="1400"/>
              <a:buFont typeface="Muli"/>
              <a:buChar char="■"/>
              <a:defRPr>
                <a:solidFill>
                  <a:srgbClr val="C6DAEC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13557" y="4785525"/>
            <a:ext cx="548700" cy="35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 sz="1200">
                <a:solidFill>
                  <a:srgbClr val="19BBD5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lvl="1">
              <a:buNone/>
              <a:defRPr sz="1200">
                <a:solidFill>
                  <a:srgbClr val="19BBD5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lvl="2">
              <a:buNone/>
              <a:defRPr sz="1200">
                <a:solidFill>
                  <a:srgbClr val="19BBD5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lvl="3">
              <a:buNone/>
              <a:defRPr sz="1200">
                <a:solidFill>
                  <a:srgbClr val="19BBD5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lvl="4">
              <a:buNone/>
              <a:defRPr sz="1200">
                <a:solidFill>
                  <a:srgbClr val="19BBD5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lvl="5">
              <a:buNone/>
              <a:defRPr sz="1200">
                <a:solidFill>
                  <a:srgbClr val="19BBD5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lvl="6">
              <a:buNone/>
              <a:defRPr sz="1200">
                <a:solidFill>
                  <a:srgbClr val="19BBD5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lvl="7">
              <a:buNone/>
              <a:defRPr sz="1200">
                <a:solidFill>
                  <a:srgbClr val="19BBD5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lvl="8">
              <a:buNone/>
              <a:defRPr sz="1200">
                <a:solidFill>
                  <a:srgbClr val="19BBD5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6" r:id="rId4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cxxnuofREcM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2.png"/><Relationship Id="rId5" Type="http://schemas.openxmlformats.org/officeDocument/2006/relationships/image" Target="../media/image1.jpg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 txBox="1">
            <a:spLocks noGrp="1"/>
          </p:cNvSpPr>
          <p:nvPr>
            <p:ph type="ctrTitle"/>
          </p:nvPr>
        </p:nvSpPr>
        <p:spPr>
          <a:xfrm>
            <a:off x="0" y="1991825"/>
            <a:ext cx="91440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Value of Information </a:t>
            </a:r>
            <a:br>
              <a:rPr lang="en" dirty="0" smtClean="0"/>
            </a:br>
            <a:r>
              <a:rPr lang="en" dirty="0" smtClean="0"/>
              <a:t>Security Assessments</a:t>
            </a:r>
            <a:endParaRPr dirty="0"/>
          </a:p>
        </p:txBody>
      </p:sp>
      <p:sp>
        <p:nvSpPr>
          <p:cNvPr id="2" name="TextBox 1"/>
          <p:cNvSpPr txBox="1"/>
          <p:nvPr/>
        </p:nvSpPr>
        <p:spPr>
          <a:xfrm>
            <a:off x="7298558" y="4423718"/>
            <a:ext cx="1723549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50" dirty="0" smtClean="0">
                <a:solidFill>
                  <a:srgbClr val="C6DAEC"/>
                </a:solidFill>
                <a:latin typeface="Nixie One"/>
              </a:rPr>
              <a:t>Heather Couturier</a:t>
            </a:r>
          </a:p>
          <a:p>
            <a:pPr algn="r"/>
            <a:r>
              <a:rPr lang="en-US" sz="1050" dirty="0" smtClean="0">
                <a:solidFill>
                  <a:srgbClr val="C6DAEC"/>
                </a:solidFill>
                <a:latin typeface="Nixie One"/>
              </a:rPr>
              <a:t>Weber State University</a:t>
            </a:r>
          </a:p>
          <a:p>
            <a:pPr algn="r"/>
            <a:r>
              <a:rPr lang="en-US" sz="1050" dirty="0" smtClean="0">
                <a:solidFill>
                  <a:srgbClr val="C6DAEC"/>
                </a:solidFill>
                <a:latin typeface="Nixie One"/>
              </a:rPr>
              <a:t>2018 HELUG Conference</a:t>
            </a:r>
            <a:endParaRPr lang="en-US" sz="1050" dirty="0">
              <a:solidFill>
                <a:srgbClr val="C6DAEC"/>
              </a:solidFill>
              <a:latin typeface="Nixie On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Shape 372"/>
          <p:cNvSpPr txBox="1">
            <a:spLocks noGrp="1"/>
          </p:cNvSpPr>
          <p:nvPr>
            <p:ph type="title"/>
          </p:nvPr>
        </p:nvSpPr>
        <p:spPr>
          <a:xfrm>
            <a:off x="1732700" y="1735600"/>
            <a:ext cx="4944300" cy="645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One ‘Mean’ Team</a:t>
            </a:r>
            <a:endParaRPr dirty="0"/>
          </a:p>
        </p:txBody>
      </p:sp>
      <p:sp>
        <p:nvSpPr>
          <p:cNvPr id="373" name="Shape 373"/>
          <p:cNvSpPr txBox="1">
            <a:spLocks noGrp="1"/>
          </p:cNvSpPr>
          <p:nvPr>
            <p:ph type="body" idx="1"/>
          </p:nvPr>
        </p:nvSpPr>
        <p:spPr>
          <a:xfrm>
            <a:off x="1732700" y="2255125"/>
            <a:ext cx="6014986" cy="165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600"/>
              </a:spcBef>
              <a:spcAft>
                <a:spcPts val="0"/>
              </a:spcAft>
              <a:buSzPts val="1400"/>
              <a:buChar char="◇"/>
            </a:pPr>
            <a:r>
              <a:rPr lang="en-US" sz="1800" dirty="0" smtClean="0"/>
              <a:t>Team of higher education IT professionals from each participating institution perform assessments.</a:t>
            </a:r>
          </a:p>
          <a:p>
            <a:pPr marL="457200" lvl="0" indent="-317500" rtl="0">
              <a:spcBef>
                <a:spcPts val="600"/>
              </a:spcBef>
              <a:spcAft>
                <a:spcPts val="0"/>
              </a:spcAft>
              <a:buSzPts val="1400"/>
              <a:buChar char="◇"/>
            </a:pPr>
            <a:r>
              <a:rPr lang="en-US" sz="1800" dirty="0" smtClean="0"/>
              <a:t>Team members do not assess their own institution.</a:t>
            </a:r>
          </a:p>
          <a:p>
            <a:pPr marL="457200" lvl="0" indent="-317500" rtl="0">
              <a:spcBef>
                <a:spcPts val="600"/>
              </a:spcBef>
              <a:spcAft>
                <a:spcPts val="0"/>
              </a:spcAft>
              <a:buSzPts val="1400"/>
              <a:buChar char="◇"/>
            </a:pPr>
            <a:r>
              <a:rPr lang="en-US" sz="1800" dirty="0" smtClean="0"/>
              <a:t>Higher education has employees possessing technical expertise, providing performance of the necessary tests at a reasonable cost.</a:t>
            </a:r>
            <a:endParaRPr lang="en-US" sz="1800" dirty="0"/>
          </a:p>
        </p:txBody>
      </p:sp>
      <p:sp>
        <p:nvSpPr>
          <p:cNvPr id="374" name="Shape 374"/>
          <p:cNvSpPr txBox="1">
            <a:spLocks noGrp="1"/>
          </p:cNvSpPr>
          <p:nvPr>
            <p:ph type="sldNum" idx="12"/>
          </p:nvPr>
        </p:nvSpPr>
        <p:spPr>
          <a:xfrm>
            <a:off x="13557" y="4785525"/>
            <a:ext cx="548700" cy="35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Shape 372"/>
          <p:cNvSpPr txBox="1">
            <a:spLocks noGrp="1"/>
          </p:cNvSpPr>
          <p:nvPr>
            <p:ph type="title"/>
          </p:nvPr>
        </p:nvSpPr>
        <p:spPr>
          <a:xfrm>
            <a:off x="1732700" y="1710886"/>
            <a:ext cx="7213592" cy="645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Comprehensive Assessments</a:t>
            </a:r>
            <a:endParaRPr dirty="0"/>
          </a:p>
        </p:txBody>
      </p:sp>
      <p:sp>
        <p:nvSpPr>
          <p:cNvPr id="373" name="Shape 373"/>
          <p:cNvSpPr txBox="1">
            <a:spLocks noGrp="1"/>
          </p:cNvSpPr>
          <p:nvPr>
            <p:ph type="body" idx="1"/>
          </p:nvPr>
        </p:nvSpPr>
        <p:spPr>
          <a:xfrm>
            <a:off x="1732700" y="2255125"/>
            <a:ext cx="6014986" cy="165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◇"/>
            </a:pPr>
            <a:r>
              <a:rPr lang="en-US" sz="1800" dirty="0" smtClean="0"/>
              <a:t>Assessments review the implementation of core IT security practices.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Security Policies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Security Awareness &amp; Training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Physical Security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Incident Handling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Identification &amp; Authentication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Logical Access Controls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Cryptography</a:t>
            </a:r>
          </a:p>
        </p:txBody>
      </p:sp>
      <p:sp>
        <p:nvSpPr>
          <p:cNvPr id="374" name="Shape 374"/>
          <p:cNvSpPr txBox="1">
            <a:spLocks noGrp="1"/>
          </p:cNvSpPr>
          <p:nvPr>
            <p:ph type="sldNum" idx="12"/>
          </p:nvPr>
        </p:nvSpPr>
        <p:spPr>
          <a:xfrm>
            <a:off x="13557" y="4785525"/>
            <a:ext cx="548700" cy="35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282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Shape 372"/>
          <p:cNvSpPr txBox="1">
            <a:spLocks noGrp="1"/>
          </p:cNvSpPr>
          <p:nvPr>
            <p:ph type="title"/>
          </p:nvPr>
        </p:nvSpPr>
        <p:spPr>
          <a:xfrm>
            <a:off x="1732700" y="1710886"/>
            <a:ext cx="7213592" cy="645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The Assessment Begins</a:t>
            </a:r>
            <a:endParaRPr dirty="0"/>
          </a:p>
        </p:txBody>
      </p:sp>
      <p:sp>
        <p:nvSpPr>
          <p:cNvPr id="373" name="Shape 373"/>
          <p:cNvSpPr txBox="1">
            <a:spLocks noGrp="1"/>
          </p:cNvSpPr>
          <p:nvPr>
            <p:ph type="body" idx="1"/>
          </p:nvPr>
        </p:nvSpPr>
        <p:spPr>
          <a:xfrm>
            <a:off x="1732700" y="2255125"/>
            <a:ext cx="6014986" cy="165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◇"/>
            </a:pPr>
            <a:r>
              <a:rPr lang="en-US" sz="1800" dirty="0" smtClean="0"/>
              <a:t>Assessments are periodic and unannounced. </a:t>
            </a:r>
          </a:p>
          <a:p>
            <a:r>
              <a:rPr lang="en-US" sz="1800" dirty="0" smtClean="0"/>
              <a:t>Prior to arriving at the institution, in depth penetration testing is performed remotely to determine potential areas that may need further investigation. </a:t>
            </a:r>
          </a:p>
        </p:txBody>
      </p:sp>
      <p:sp>
        <p:nvSpPr>
          <p:cNvPr id="374" name="Shape 374"/>
          <p:cNvSpPr txBox="1">
            <a:spLocks noGrp="1"/>
          </p:cNvSpPr>
          <p:nvPr>
            <p:ph type="sldNum" idx="12"/>
          </p:nvPr>
        </p:nvSpPr>
        <p:spPr>
          <a:xfrm>
            <a:off x="13557" y="4785525"/>
            <a:ext cx="548700" cy="35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8687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Shape 372"/>
          <p:cNvSpPr txBox="1">
            <a:spLocks noGrp="1"/>
          </p:cNvSpPr>
          <p:nvPr>
            <p:ph type="title"/>
          </p:nvPr>
        </p:nvSpPr>
        <p:spPr>
          <a:xfrm>
            <a:off x="1732700" y="1710886"/>
            <a:ext cx="7213592" cy="645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The Assessment Continues</a:t>
            </a:r>
            <a:endParaRPr dirty="0"/>
          </a:p>
        </p:txBody>
      </p:sp>
      <p:sp>
        <p:nvSpPr>
          <p:cNvPr id="373" name="Shape 373"/>
          <p:cNvSpPr txBox="1">
            <a:spLocks noGrp="1"/>
          </p:cNvSpPr>
          <p:nvPr>
            <p:ph type="body" idx="1"/>
          </p:nvPr>
        </p:nvSpPr>
        <p:spPr>
          <a:xfrm>
            <a:off x="1732700" y="2255125"/>
            <a:ext cx="6014986" cy="165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1800" dirty="0" smtClean="0"/>
              <a:t>Once on the campus, team members test specific system vulnerabilities. </a:t>
            </a:r>
          </a:p>
          <a:p>
            <a:r>
              <a:rPr lang="en-US" sz="1800" dirty="0" smtClean="0"/>
              <a:t>The team is typically on-site for four-to-five days, attempting to penetrate various systems, evaluating physical security, &amp; meeting with campus staff regarding system configurations.</a:t>
            </a:r>
          </a:p>
        </p:txBody>
      </p:sp>
      <p:sp>
        <p:nvSpPr>
          <p:cNvPr id="374" name="Shape 374"/>
          <p:cNvSpPr txBox="1">
            <a:spLocks noGrp="1"/>
          </p:cNvSpPr>
          <p:nvPr>
            <p:ph type="sldNum" idx="12"/>
          </p:nvPr>
        </p:nvSpPr>
        <p:spPr>
          <a:xfrm>
            <a:off x="13557" y="4785525"/>
            <a:ext cx="548700" cy="35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946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Shape 372"/>
          <p:cNvSpPr txBox="1">
            <a:spLocks noGrp="1"/>
          </p:cNvSpPr>
          <p:nvPr>
            <p:ph type="title"/>
          </p:nvPr>
        </p:nvSpPr>
        <p:spPr>
          <a:xfrm>
            <a:off x="1732700" y="1710886"/>
            <a:ext cx="7213592" cy="645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Assessment Conclusion</a:t>
            </a:r>
            <a:endParaRPr dirty="0"/>
          </a:p>
        </p:txBody>
      </p:sp>
      <p:sp>
        <p:nvSpPr>
          <p:cNvPr id="373" name="Shape 373"/>
          <p:cNvSpPr txBox="1">
            <a:spLocks noGrp="1"/>
          </p:cNvSpPr>
          <p:nvPr>
            <p:ph type="body" idx="1"/>
          </p:nvPr>
        </p:nvSpPr>
        <p:spPr>
          <a:xfrm>
            <a:off x="1732700" y="2255125"/>
            <a:ext cx="6014986" cy="165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1800" dirty="0" smtClean="0"/>
              <a:t>On the final day, the team provides a brief overview of their findings to key IT personnel and other technical staff. </a:t>
            </a:r>
          </a:p>
          <a:p>
            <a:r>
              <a:rPr lang="en-US" sz="1800" dirty="0" smtClean="0"/>
              <a:t>Within the next month, the team provides a detailed final report which includes information specific to each institution’s security needs and issues. </a:t>
            </a:r>
          </a:p>
        </p:txBody>
      </p:sp>
      <p:sp>
        <p:nvSpPr>
          <p:cNvPr id="374" name="Shape 374"/>
          <p:cNvSpPr txBox="1">
            <a:spLocks noGrp="1"/>
          </p:cNvSpPr>
          <p:nvPr>
            <p:ph type="sldNum" idx="12"/>
          </p:nvPr>
        </p:nvSpPr>
        <p:spPr>
          <a:xfrm>
            <a:off x="13557" y="4785525"/>
            <a:ext cx="548700" cy="35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5828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Shape 372"/>
          <p:cNvSpPr txBox="1">
            <a:spLocks noGrp="1"/>
          </p:cNvSpPr>
          <p:nvPr>
            <p:ph type="title"/>
          </p:nvPr>
        </p:nvSpPr>
        <p:spPr>
          <a:xfrm>
            <a:off x="1732699" y="1451389"/>
            <a:ext cx="6694609" cy="645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Some Notes &amp; Reminders</a:t>
            </a:r>
            <a:endParaRPr dirty="0"/>
          </a:p>
        </p:txBody>
      </p:sp>
      <p:sp>
        <p:nvSpPr>
          <p:cNvPr id="373" name="Shape 373"/>
          <p:cNvSpPr txBox="1">
            <a:spLocks noGrp="1"/>
          </p:cNvSpPr>
          <p:nvPr>
            <p:ph type="body" idx="1"/>
          </p:nvPr>
        </p:nvSpPr>
        <p:spPr>
          <a:xfrm>
            <a:off x="1732699" y="2007990"/>
            <a:ext cx="5668997" cy="165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600"/>
              </a:spcBef>
              <a:spcAft>
                <a:spcPts val="0"/>
              </a:spcAft>
              <a:buSzPts val="1400"/>
              <a:buChar char="◇"/>
            </a:pPr>
            <a:r>
              <a:rPr lang="en-US" sz="1800" dirty="0" smtClean="0"/>
              <a:t>High Security Areas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◇"/>
            </a:pPr>
            <a:r>
              <a:rPr lang="en-US" sz="1800" dirty="0" smtClean="0"/>
              <a:t>PIN Visibility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◇"/>
            </a:pPr>
            <a:r>
              <a:rPr lang="en-US" sz="1800" dirty="0" smtClean="0"/>
              <a:t>Unique Alarms (Brute force alarms, etc.)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◇"/>
            </a:pPr>
            <a:r>
              <a:rPr lang="en-US" sz="1800" dirty="0" smtClean="0"/>
              <a:t>Education: ISO, University Standards &amp; Policies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◇"/>
            </a:pPr>
            <a:r>
              <a:rPr lang="en-US" sz="1800" dirty="0" smtClean="0"/>
              <a:t>Password Strength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◇"/>
            </a:pPr>
            <a:r>
              <a:rPr lang="en-US" sz="1800" dirty="0" smtClean="0"/>
              <a:t>Generic Accounts (Passwords &amp; permissions)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◇"/>
            </a:pPr>
            <a:r>
              <a:rPr lang="en-US" sz="1800" dirty="0" smtClean="0"/>
              <a:t>OS Updates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◇"/>
            </a:pPr>
            <a:r>
              <a:rPr lang="en-US" sz="1800" dirty="0" smtClean="0"/>
              <a:t>Remote Access</a:t>
            </a:r>
            <a:endParaRPr sz="1800" dirty="0"/>
          </a:p>
          <a:p>
            <a:pPr lvl="0">
              <a:spcBef>
                <a:spcPts val="0"/>
              </a:spcBef>
            </a:pPr>
            <a:endParaRPr lang="en-US" dirty="0"/>
          </a:p>
        </p:txBody>
      </p:sp>
      <p:sp>
        <p:nvSpPr>
          <p:cNvPr id="374" name="Shape 374"/>
          <p:cNvSpPr txBox="1">
            <a:spLocks noGrp="1"/>
          </p:cNvSpPr>
          <p:nvPr>
            <p:ph type="sldNum" idx="12"/>
          </p:nvPr>
        </p:nvSpPr>
        <p:spPr>
          <a:xfrm>
            <a:off x="13557" y="4785525"/>
            <a:ext cx="548700" cy="35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15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0400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Shape 372"/>
          <p:cNvSpPr txBox="1">
            <a:spLocks noGrp="1"/>
          </p:cNvSpPr>
          <p:nvPr>
            <p:ph type="title"/>
          </p:nvPr>
        </p:nvSpPr>
        <p:spPr>
          <a:xfrm>
            <a:off x="1732699" y="1451389"/>
            <a:ext cx="6694609" cy="645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Some Notes &amp; Reminders</a:t>
            </a:r>
            <a:endParaRPr dirty="0"/>
          </a:p>
        </p:txBody>
      </p:sp>
      <p:sp>
        <p:nvSpPr>
          <p:cNvPr id="373" name="Shape 373"/>
          <p:cNvSpPr txBox="1">
            <a:spLocks noGrp="1"/>
          </p:cNvSpPr>
          <p:nvPr>
            <p:ph type="body" idx="1"/>
          </p:nvPr>
        </p:nvSpPr>
        <p:spPr>
          <a:xfrm>
            <a:off x="1732699" y="2007989"/>
            <a:ext cx="5668997" cy="277753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600"/>
              </a:spcBef>
              <a:spcAft>
                <a:spcPts val="0"/>
              </a:spcAft>
              <a:buSzPts val="1400"/>
              <a:buChar char="◇"/>
            </a:pPr>
            <a:r>
              <a:rPr lang="en-US" sz="1800" dirty="0" smtClean="0"/>
              <a:t>Unattended Computers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◇"/>
            </a:pPr>
            <a:r>
              <a:rPr lang="en-US" sz="1800" dirty="0" smtClean="0"/>
              <a:t>Dual Logon Authentication (DUO, etc.)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◇"/>
            </a:pPr>
            <a:r>
              <a:rPr lang="en-US" sz="1800" dirty="0" smtClean="0"/>
              <a:t>Permissions Restrictions for Users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◇"/>
            </a:pPr>
            <a:r>
              <a:rPr lang="en-US" sz="1800" dirty="0" smtClean="0"/>
              <a:t>Admin vs User: Use and Logon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◇"/>
            </a:pPr>
            <a:r>
              <a:rPr lang="en-US" sz="1800" dirty="0" smtClean="0"/>
              <a:t>Single Sign-on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◇"/>
            </a:pPr>
            <a:r>
              <a:rPr lang="en-US" sz="1800" dirty="0" smtClean="0">
                <a:hlinkClick r:id="rId3"/>
              </a:rPr>
              <a:t>Credential Weaknesses</a:t>
            </a:r>
            <a:endParaRPr lang="en-US" sz="18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200" dirty="0" smtClean="0"/>
              <a:t>RFID Blocking Badge Holders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200" dirty="0" smtClean="0"/>
              <a:t>FIPS 201 Approved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◇"/>
            </a:pPr>
            <a:r>
              <a:rPr lang="en-US" sz="1800" dirty="0" smtClean="0"/>
              <a:t>Group Suggestions &amp; Recommendations?</a:t>
            </a:r>
          </a:p>
          <a:p>
            <a:pPr marL="139700" lvl="0" indent="0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sz="1800" dirty="0" smtClean="0"/>
          </a:p>
          <a:p>
            <a:pPr marL="596900" lvl="1" indent="0">
              <a:buNone/>
            </a:pPr>
            <a:endParaRPr lang="en-US" sz="1800" dirty="0" smtClean="0"/>
          </a:p>
          <a:p>
            <a:pPr lvl="1">
              <a:buChar char="◇"/>
            </a:pPr>
            <a:endParaRPr lang="en-US" sz="1800" dirty="0" smtClean="0"/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◇"/>
            </a:pPr>
            <a:endParaRPr sz="1800" dirty="0"/>
          </a:p>
          <a:p>
            <a:pPr lvl="0">
              <a:spcBef>
                <a:spcPts val="0"/>
              </a:spcBef>
            </a:pPr>
            <a:endParaRPr lang="en-US" dirty="0"/>
          </a:p>
        </p:txBody>
      </p:sp>
      <p:sp>
        <p:nvSpPr>
          <p:cNvPr id="374" name="Shape 374"/>
          <p:cNvSpPr txBox="1">
            <a:spLocks noGrp="1"/>
          </p:cNvSpPr>
          <p:nvPr>
            <p:ph type="sldNum" idx="12"/>
          </p:nvPr>
        </p:nvSpPr>
        <p:spPr>
          <a:xfrm>
            <a:off x="13557" y="4785525"/>
            <a:ext cx="548700" cy="35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16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4222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Shape 572"/>
          <p:cNvSpPr/>
          <p:nvPr/>
        </p:nvSpPr>
        <p:spPr>
          <a:xfrm rot="-5400000">
            <a:off x="1053600" y="533300"/>
            <a:ext cx="1855800" cy="21429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60000" y="0"/>
                </a:moveTo>
                <a:lnTo>
                  <a:pt x="120000" y="30000"/>
                </a:lnTo>
                <a:lnTo>
                  <a:pt x="120000" y="90000"/>
                </a:lnTo>
                <a:lnTo>
                  <a:pt x="60000" y="120000"/>
                </a:lnTo>
                <a:lnTo>
                  <a:pt x="0" y="90000"/>
                </a:lnTo>
                <a:lnTo>
                  <a:pt x="0" y="30000"/>
                </a:lnTo>
                <a:close/>
              </a:path>
            </a:pathLst>
          </a:custGeom>
          <a:gradFill>
            <a:gsLst>
              <a:gs pos="0">
                <a:srgbClr val="3393E2"/>
              </a:gs>
              <a:gs pos="100000">
                <a:srgbClr val="00E2C7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endParaRPr sz="3200" b="0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73" name="Shape 573"/>
          <p:cNvSpPr txBox="1">
            <a:spLocks noGrp="1"/>
          </p:cNvSpPr>
          <p:nvPr>
            <p:ph type="ctrTitle" idx="4294967295"/>
          </p:nvPr>
        </p:nvSpPr>
        <p:spPr>
          <a:xfrm>
            <a:off x="3152775" y="1354750"/>
            <a:ext cx="45621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/>
              <a:t>Thanks!</a:t>
            </a:r>
            <a:endParaRPr sz="8000"/>
          </a:p>
        </p:txBody>
      </p:sp>
      <p:sp>
        <p:nvSpPr>
          <p:cNvPr id="574" name="Shape 574"/>
          <p:cNvSpPr txBox="1">
            <a:spLocks noGrp="1"/>
          </p:cNvSpPr>
          <p:nvPr>
            <p:ph type="body" idx="4294967295"/>
          </p:nvPr>
        </p:nvSpPr>
        <p:spPr>
          <a:xfrm>
            <a:off x="3286468" y="2400250"/>
            <a:ext cx="4562100" cy="246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3600" dirty="0"/>
              <a:t>Any questions?</a:t>
            </a:r>
            <a:endParaRPr dirty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/>
              <a:t>You can find me at:</a:t>
            </a:r>
            <a:endParaRPr dirty="0"/>
          </a:p>
          <a:p>
            <a:pPr marL="457200" lvl="0" indent="-317500" rtl="0">
              <a:spcBef>
                <a:spcPts val="600"/>
              </a:spcBef>
              <a:spcAft>
                <a:spcPts val="0"/>
              </a:spcAft>
              <a:buSzPts val="1400"/>
              <a:buChar char="◇"/>
            </a:pPr>
            <a:r>
              <a:rPr lang="en" dirty="0" smtClean="0"/>
              <a:t>HeatherCouturier@weber.edu</a:t>
            </a:r>
            <a:endParaRPr dirty="0"/>
          </a:p>
        </p:txBody>
      </p:sp>
      <p:sp>
        <p:nvSpPr>
          <p:cNvPr id="575" name="Shape 575"/>
          <p:cNvSpPr/>
          <p:nvPr/>
        </p:nvSpPr>
        <p:spPr>
          <a:xfrm>
            <a:off x="1591719" y="1212580"/>
            <a:ext cx="779561" cy="779561"/>
          </a:xfrm>
          <a:custGeom>
            <a:avLst/>
            <a:gdLst/>
            <a:ahLst/>
            <a:cxnLst/>
            <a:rect l="0" t="0" r="0" b="0"/>
            <a:pathLst>
              <a:path w="15290" h="15290" extrusionOk="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308" y="10210"/>
                </a:moveTo>
                <a:lnTo>
                  <a:pt x="11406" y="10234"/>
                </a:lnTo>
                <a:lnTo>
                  <a:pt x="11479" y="10259"/>
                </a:lnTo>
                <a:lnTo>
                  <a:pt x="11577" y="10307"/>
                </a:lnTo>
                <a:lnTo>
                  <a:pt x="11650" y="10356"/>
                </a:lnTo>
                <a:lnTo>
                  <a:pt x="11699" y="10430"/>
                </a:lnTo>
                <a:lnTo>
                  <a:pt x="11748" y="10527"/>
                </a:lnTo>
                <a:lnTo>
                  <a:pt x="11772" y="10625"/>
                </a:lnTo>
                <a:lnTo>
                  <a:pt x="11797" y="10698"/>
                </a:lnTo>
                <a:lnTo>
                  <a:pt x="11772" y="10796"/>
                </a:lnTo>
                <a:lnTo>
                  <a:pt x="11748" y="10894"/>
                </a:lnTo>
                <a:lnTo>
                  <a:pt x="11699" y="10967"/>
                </a:lnTo>
                <a:lnTo>
                  <a:pt x="11650" y="11065"/>
                </a:lnTo>
                <a:lnTo>
                  <a:pt x="11235" y="11431"/>
                </a:lnTo>
                <a:lnTo>
                  <a:pt x="10795" y="11773"/>
                </a:lnTo>
                <a:lnTo>
                  <a:pt x="10307" y="12041"/>
                </a:lnTo>
                <a:lnTo>
                  <a:pt x="9819" y="12286"/>
                </a:lnTo>
                <a:lnTo>
                  <a:pt x="9281" y="12457"/>
                </a:lnTo>
                <a:lnTo>
                  <a:pt x="8768" y="12603"/>
                </a:lnTo>
                <a:lnTo>
                  <a:pt x="8207" y="12676"/>
                </a:lnTo>
                <a:lnTo>
                  <a:pt x="7645" y="12701"/>
                </a:lnTo>
                <a:lnTo>
                  <a:pt x="7083" y="12676"/>
                </a:lnTo>
                <a:lnTo>
                  <a:pt x="6521" y="12603"/>
                </a:lnTo>
                <a:lnTo>
                  <a:pt x="6009" y="12457"/>
                </a:lnTo>
                <a:lnTo>
                  <a:pt x="5471" y="12286"/>
                </a:lnTo>
                <a:lnTo>
                  <a:pt x="4983" y="12041"/>
                </a:lnTo>
                <a:lnTo>
                  <a:pt x="4494" y="11773"/>
                </a:lnTo>
                <a:lnTo>
                  <a:pt x="4055" y="11431"/>
                </a:lnTo>
                <a:lnTo>
                  <a:pt x="3640" y="11065"/>
                </a:lnTo>
                <a:lnTo>
                  <a:pt x="3591" y="10967"/>
                </a:lnTo>
                <a:lnTo>
                  <a:pt x="3542" y="10894"/>
                </a:lnTo>
                <a:lnTo>
                  <a:pt x="3517" y="10796"/>
                </a:lnTo>
                <a:lnTo>
                  <a:pt x="3493" y="10698"/>
                </a:lnTo>
                <a:lnTo>
                  <a:pt x="3517" y="10625"/>
                </a:lnTo>
                <a:lnTo>
                  <a:pt x="3542" y="10527"/>
                </a:lnTo>
                <a:lnTo>
                  <a:pt x="3591" y="10430"/>
                </a:lnTo>
                <a:lnTo>
                  <a:pt x="3640" y="10356"/>
                </a:lnTo>
                <a:lnTo>
                  <a:pt x="3713" y="10307"/>
                </a:lnTo>
                <a:lnTo>
                  <a:pt x="3811" y="10259"/>
                </a:lnTo>
                <a:lnTo>
                  <a:pt x="3884" y="10234"/>
                </a:lnTo>
                <a:lnTo>
                  <a:pt x="3981" y="10210"/>
                </a:lnTo>
                <a:lnTo>
                  <a:pt x="4079" y="10234"/>
                </a:lnTo>
                <a:lnTo>
                  <a:pt x="4177" y="10259"/>
                </a:lnTo>
                <a:lnTo>
                  <a:pt x="4250" y="10307"/>
                </a:lnTo>
                <a:lnTo>
                  <a:pt x="4323" y="10356"/>
                </a:lnTo>
                <a:lnTo>
                  <a:pt x="4690" y="10674"/>
                </a:lnTo>
                <a:lnTo>
                  <a:pt x="5056" y="10942"/>
                </a:lnTo>
                <a:lnTo>
                  <a:pt x="5447" y="11187"/>
                </a:lnTo>
                <a:lnTo>
                  <a:pt x="5862" y="11382"/>
                </a:lnTo>
                <a:lnTo>
                  <a:pt x="6277" y="11529"/>
                </a:lnTo>
                <a:lnTo>
                  <a:pt x="6717" y="11651"/>
                </a:lnTo>
                <a:lnTo>
                  <a:pt x="7181" y="11700"/>
                </a:lnTo>
                <a:lnTo>
                  <a:pt x="7645" y="11724"/>
                </a:lnTo>
                <a:lnTo>
                  <a:pt x="8109" y="11700"/>
                </a:lnTo>
                <a:lnTo>
                  <a:pt x="8573" y="11651"/>
                </a:lnTo>
                <a:lnTo>
                  <a:pt x="9013" y="11529"/>
                </a:lnTo>
                <a:lnTo>
                  <a:pt x="9428" y="11382"/>
                </a:lnTo>
                <a:lnTo>
                  <a:pt x="9843" y="11187"/>
                </a:lnTo>
                <a:lnTo>
                  <a:pt x="10234" y="10942"/>
                </a:lnTo>
                <a:lnTo>
                  <a:pt x="10600" y="10674"/>
                </a:lnTo>
                <a:lnTo>
                  <a:pt x="10966" y="10356"/>
                </a:lnTo>
                <a:lnTo>
                  <a:pt x="11040" y="10307"/>
                </a:lnTo>
                <a:lnTo>
                  <a:pt x="11113" y="10259"/>
                </a:lnTo>
                <a:lnTo>
                  <a:pt x="11211" y="10234"/>
                </a:lnTo>
                <a:lnTo>
                  <a:pt x="11308" y="10210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0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0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6" name="Shape 576"/>
          <p:cNvSpPr txBox="1">
            <a:spLocks noGrp="1"/>
          </p:cNvSpPr>
          <p:nvPr>
            <p:ph type="sldNum" idx="12"/>
          </p:nvPr>
        </p:nvSpPr>
        <p:spPr>
          <a:xfrm>
            <a:off x="13557" y="4785525"/>
            <a:ext cx="548700" cy="35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17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5">
            <a:lum/>
          </a:blip>
          <a:srcRect/>
          <a:stretch>
            <a:fillRect t="-5000" r="-1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1026" y="208005"/>
            <a:ext cx="369364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i="1" dirty="0" smtClean="0">
                <a:solidFill>
                  <a:srgbClr val="0E293C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Showcard Gothic" panose="04020904020102020604" pitchFamily="82" charset="0"/>
              </a:rPr>
              <a:t>Attack of the </a:t>
            </a:r>
          </a:p>
          <a:p>
            <a:pPr algn="ctr"/>
            <a:r>
              <a:rPr lang="en-US" sz="3600" b="1" i="1" dirty="0" smtClean="0">
                <a:solidFill>
                  <a:srgbClr val="0E293C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Showcard Gothic" panose="04020904020102020604" pitchFamily="82" charset="0"/>
              </a:rPr>
              <a:t>White Hats!</a:t>
            </a:r>
            <a:endParaRPr lang="en-US" sz="3600" b="1" i="1" dirty="0">
              <a:solidFill>
                <a:srgbClr val="0E293C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Showcard Gothic" panose="04020904020102020604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72224" y="4866501"/>
            <a:ext cx="2271776" cy="276999"/>
          </a:xfrm>
          <a:prstGeom prst="rect">
            <a:avLst/>
          </a:prstGeom>
          <a:solidFill>
            <a:schemeClr val="bg1">
              <a:alpha val="38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b="1" i="1" dirty="0" smtClean="0">
                <a:solidFill>
                  <a:srgbClr val="0E293C"/>
                </a:solidFill>
              </a:rPr>
              <a:t>Image Credit: Chris </a:t>
            </a:r>
            <a:r>
              <a:rPr lang="en-US" sz="1200" b="1" i="1" dirty="0" err="1" smtClean="0">
                <a:solidFill>
                  <a:srgbClr val="0E293C"/>
                </a:solidFill>
              </a:rPr>
              <a:t>Whetzel</a:t>
            </a:r>
            <a:r>
              <a:rPr lang="en-US" sz="1200" b="1" dirty="0" smtClean="0">
                <a:solidFill>
                  <a:srgbClr val="0E293C"/>
                </a:solidFill>
              </a:rPr>
              <a:t> </a:t>
            </a:r>
            <a:endParaRPr lang="en-US" sz="1200" b="1" dirty="0">
              <a:solidFill>
                <a:srgbClr val="0E293C"/>
              </a:solidFill>
            </a:endParaRPr>
          </a:p>
        </p:txBody>
      </p:sp>
      <p:pic>
        <p:nvPicPr>
          <p:cNvPr id="7" name="Dun-dun-dun-sound-effect-brass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267200" y="226695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074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12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Shape 359"/>
          <p:cNvSpPr txBox="1">
            <a:spLocks noGrp="1"/>
          </p:cNvSpPr>
          <p:nvPr>
            <p:ph type="ctrTitle"/>
          </p:nvPr>
        </p:nvSpPr>
        <p:spPr>
          <a:xfrm>
            <a:off x="2743199" y="1735750"/>
            <a:ext cx="628959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Information Security</a:t>
            </a:r>
            <a:br>
              <a:rPr lang="en" dirty="0" smtClean="0"/>
            </a:br>
            <a:r>
              <a:rPr lang="en" dirty="0" smtClean="0"/>
              <a:t>Assessments</a:t>
            </a:r>
            <a:endParaRPr dirty="0"/>
          </a:p>
        </p:txBody>
      </p:sp>
      <p:sp>
        <p:nvSpPr>
          <p:cNvPr id="360" name="Shape 360"/>
          <p:cNvSpPr txBox="1">
            <a:spLocks noGrp="1"/>
          </p:cNvSpPr>
          <p:nvPr>
            <p:ph type="subTitle" idx="1"/>
          </p:nvPr>
        </p:nvSpPr>
        <p:spPr>
          <a:xfrm>
            <a:off x="2743200" y="2821004"/>
            <a:ext cx="56961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 smtClean="0"/>
              <a:t>Getting hacked can be a good thing. </a:t>
            </a:r>
            <a:endParaRPr sz="1800" dirty="0"/>
          </a:p>
        </p:txBody>
      </p:sp>
      <p:sp>
        <p:nvSpPr>
          <p:cNvPr id="361" name="Shape 361"/>
          <p:cNvSpPr txBox="1"/>
          <p:nvPr/>
        </p:nvSpPr>
        <p:spPr>
          <a:xfrm>
            <a:off x="409575" y="1676400"/>
            <a:ext cx="2067000" cy="17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rgbClr val="FFFFFF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954" y="1904726"/>
            <a:ext cx="1314981" cy="13149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Shape 372"/>
          <p:cNvSpPr txBox="1">
            <a:spLocks noGrp="1"/>
          </p:cNvSpPr>
          <p:nvPr>
            <p:ph type="title"/>
          </p:nvPr>
        </p:nvSpPr>
        <p:spPr>
          <a:xfrm>
            <a:off x="1732700" y="1451389"/>
            <a:ext cx="4944300" cy="645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White Hat Hackers</a:t>
            </a:r>
            <a:endParaRPr dirty="0"/>
          </a:p>
        </p:txBody>
      </p:sp>
      <p:sp>
        <p:nvSpPr>
          <p:cNvPr id="373" name="Shape 373"/>
          <p:cNvSpPr txBox="1">
            <a:spLocks noGrp="1"/>
          </p:cNvSpPr>
          <p:nvPr>
            <p:ph type="body" idx="1"/>
          </p:nvPr>
        </p:nvSpPr>
        <p:spPr>
          <a:xfrm>
            <a:off x="1732699" y="2007990"/>
            <a:ext cx="5668997" cy="165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600"/>
              </a:spcBef>
              <a:spcAft>
                <a:spcPts val="0"/>
              </a:spcAft>
              <a:buSzPts val="1400"/>
              <a:buChar char="◇"/>
            </a:pPr>
            <a:r>
              <a:rPr lang="en-US" sz="1800" dirty="0" smtClean="0"/>
              <a:t>Ethical Hackers</a:t>
            </a:r>
            <a:endParaRPr sz="1800" dirty="0"/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◇"/>
            </a:pPr>
            <a:r>
              <a:rPr lang="en-US" sz="1800" dirty="0" smtClean="0"/>
              <a:t>Help protect computer networks</a:t>
            </a:r>
            <a:endParaRPr sz="1800" dirty="0"/>
          </a:p>
          <a:p>
            <a:pPr lvl="0">
              <a:spcBef>
                <a:spcPts val="0"/>
              </a:spcBef>
            </a:pPr>
            <a:r>
              <a:rPr lang="en-US" sz="1800" dirty="0" smtClean="0"/>
              <a:t>Often employed as network security specialists </a:t>
            </a:r>
          </a:p>
          <a:p>
            <a:pPr lvl="0">
              <a:spcBef>
                <a:spcPts val="0"/>
              </a:spcBef>
            </a:pPr>
            <a:r>
              <a:rPr lang="en-US" sz="1800" dirty="0" smtClean="0"/>
              <a:t>Sometimes hired as a contractor or consultant</a:t>
            </a:r>
          </a:p>
          <a:p>
            <a:pPr lvl="0">
              <a:spcBef>
                <a:spcPts val="0"/>
              </a:spcBef>
            </a:pPr>
            <a:endParaRPr lang="en-US" dirty="0"/>
          </a:p>
          <a:p>
            <a:pPr marL="139700" lvl="0" indent="0">
              <a:spcBef>
                <a:spcPts val="0"/>
              </a:spcBef>
              <a:buNone/>
            </a:pPr>
            <a:r>
              <a:rPr lang="en-US" sz="1800" dirty="0" smtClean="0"/>
              <a:t>Help to locate weaknesses in a system </a:t>
            </a:r>
          </a:p>
          <a:p>
            <a:pPr marL="139700" lvl="0" indent="0">
              <a:spcBef>
                <a:spcPts val="0"/>
              </a:spcBef>
              <a:buNone/>
            </a:pPr>
            <a:r>
              <a:rPr lang="en-US" sz="1800" dirty="0" smtClean="0"/>
              <a:t>before they can be exploited by others.</a:t>
            </a:r>
            <a:r>
              <a:rPr lang="en" dirty="0" smtClean="0"/>
              <a:t> </a:t>
            </a:r>
            <a:endParaRPr dirty="0"/>
          </a:p>
        </p:txBody>
      </p:sp>
      <p:sp>
        <p:nvSpPr>
          <p:cNvPr id="374" name="Shape 374"/>
          <p:cNvSpPr txBox="1">
            <a:spLocks noGrp="1"/>
          </p:cNvSpPr>
          <p:nvPr>
            <p:ph type="sldNum" idx="12"/>
          </p:nvPr>
        </p:nvSpPr>
        <p:spPr>
          <a:xfrm>
            <a:off x="13557" y="4785525"/>
            <a:ext cx="548700" cy="35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186" y="457791"/>
            <a:ext cx="1057430" cy="722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05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Shape 380"/>
          <p:cNvSpPr txBox="1">
            <a:spLocks noGrp="1"/>
          </p:cNvSpPr>
          <p:nvPr>
            <p:ph type="ctrTitle" idx="4294967295"/>
          </p:nvPr>
        </p:nvSpPr>
        <p:spPr>
          <a:xfrm>
            <a:off x="4044346" y="1143866"/>
            <a:ext cx="49911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 smtClean="0"/>
              <a:t>Defense in Depth</a:t>
            </a:r>
            <a:endParaRPr sz="4800" dirty="0"/>
          </a:p>
        </p:txBody>
      </p:sp>
      <p:sp>
        <p:nvSpPr>
          <p:cNvPr id="381" name="Shape 381"/>
          <p:cNvSpPr txBox="1">
            <a:spLocks noGrp="1"/>
          </p:cNvSpPr>
          <p:nvPr>
            <p:ph type="subTitle" idx="4294967295"/>
          </p:nvPr>
        </p:nvSpPr>
        <p:spPr>
          <a:xfrm>
            <a:off x="4334212" y="2209746"/>
            <a:ext cx="4411368" cy="135762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 dirty="0" smtClean="0"/>
              <a:t>The Goal: </a:t>
            </a: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 dirty="0" smtClean="0"/>
              <a:t>To buy an institution time to handle an attack.</a:t>
            </a:r>
            <a:endParaRPr sz="2400" dirty="0"/>
          </a:p>
        </p:txBody>
      </p:sp>
      <p:sp>
        <p:nvSpPr>
          <p:cNvPr id="393" name="Shape 393"/>
          <p:cNvSpPr txBox="1">
            <a:spLocks noGrp="1"/>
          </p:cNvSpPr>
          <p:nvPr>
            <p:ph type="sldNum" idx="12"/>
          </p:nvPr>
        </p:nvSpPr>
        <p:spPr>
          <a:xfrm>
            <a:off x="13557" y="4785525"/>
            <a:ext cx="548700" cy="35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99" y="1050324"/>
            <a:ext cx="4590123" cy="34841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Shape 359"/>
          <p:cNvSpPr txBox="1">
            <a:spLocks noGrp="1"/>
          </p:cNvSpPr>
          <p:nvPr>
            <p:ph type="ctrTitle"/>
          </p:nvPr>
        </p:nvSpPr>
        <p:spPr>
          <a:xfrm>
            <a:off x="2743199" y="1735750"/>
            <a:ext cx="6289589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Are We Vulnerable?</a:t>
            </a:r>
            <a:endParaRPr dirty="0"/>
          </a:p>
        </p:txBody>
      </p:sp>
      <p:sp>
        <p:nvSpPr>
          <p:cNvPr id="360" name="Shape 360"/>
          <p:cNvSpPr txBox="1">
            <a:spLocks noGrp="1"/>
          </p:cNvSpPr>
          <p:nvPr>
            <p:ph type="subTitle" idx="1"/>
          </p:nvPr>
        </p:nvSpPr>
        <p:spPr>
          <a:xfrm>
            <a:off x="2743200" y="2821004"/>
            <a:ext cx="5548184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 smtClean="0"/>
              <a:t>Recognizing weaknesses and vulnerabilities within our own systems can be extremely difficult. </a:t>
            </a:r>
            <a:endParaRPr sz="1800" dirty="0"/>
          </a:p>
        </p:txBody>
      </p:sp>
      <p:sp>
        <p:nvSpPr>
          <p:cNvPr id="361" name="Shape 361"/>
          <p:cNvSpPr txBox="1"/>
          <p:nvPr/>
        </p:nvSpPr>
        <p:spPr>
          <a:xfrm>
            <a:off x="409575" y="1676400"/>
            <a:ext cx="2067000" cy="17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rgbClr val="FFFFFF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954" y="1904726"/>
            <a:ext cx="1314981" cy="1314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9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Shape 372"/>
          <p:cNvSpPr txBox="1">
            <a:spLocks noGrp="1"/>
          </p:cNvSpPr>
          <p:nvPr>
            <p:ph type="title"/>
          </p:nvPr>
        </p:nvSpPr>
        <p:spPr>
          <a:xfrm>
            <a:off x="1732699" y="1451389"/>
            <a:ext cx="5829635" cy="645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Risk is Always Present</a:t>
            </a:r>
            <a:endParaRPr dirty="0"/>
          </a:p>
        </p:txBody>
      </p:sp>
      <p:sp>
        <p:nvSpPr>
          <p:cNvPr id="373" name="Shape 373"/>
          <p:cNvSpPr txBox="1">
            <a:spLocks noGrp="1"/>
          </p:cNvSpPr>
          <p:nvPr>
            <p:ph type="body" idx="1"/>
          </p:nvPr>
        </p:nvSpPr>
        <p:spPr>
          <a:xfrm>
            <a:off x="1732699" y="2007990"/>
            <a:ext cx="5668997" cy="165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600"/>
              </a:spcBef>
              <a:spcAft>
                <a:spcPts val="0"/>
              </a:spcAft>
              <a:buSzPts val="1400"/>
              <a:buChar char="◇"/>
            </a:pPr>
            <a:r>
              <a:rPr lang="en-US" sz="1800" dirty="0" smtClean="0"/>
              <a:t>Malicious hackers</a:t>
            </a:r>
            <a:endParaRPr sz="1800" dirty="0"/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◇"/>
            </a:pPr>
            <a:r>
              <a:rPr lang="en-US" sz="1800" dirty="0" smtClean="0"/>
              <a:t>Employee fraud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◇"/>
            </a:pPr>
            <a:r>
              <a:rPr lang="en-US" sz="1800" dirty="0" smtClean="0"/>
              <a:t>Hardware failure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◇"/>
            </a:pPr>
            <a:r>
              <a:rPr lang="en-US" sz="1800" dirty="0" smtClean="0"/>
              <a:t>Facility destruction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◇"/>
            </a:pPr>
            <a:r>
              <a:rPr lang="en-US" sz="1800" dirty="0" smtClean="0"/>
              <a:t>And Others!</a:t>
            </a:r>
            <a:endParaRPr sz="1800" dirty="0"/>
          </a:p>
          <a:p>
            <a:pPr lvl="0">
              <a:spcBef>
                <a:spcPts val="0"/>
              </a:spcBef>
            </a:pPr>
            <a:endParaRPr lang="en-US" dirty="0"/>
          </a:p>
        </p:txBody>
      </p:sp>
      <p:sp>
        <p:nvSpPr>
          <p:cNvPr id="374" name="Shape 374"/>
          <p:cNvSpPr txBox="1">
            <a:spLocks noGrp="1"/>
          </p:cNvSpPr>
          <p:nvPr>
            <p:ph type="sldNum" idx="12"/>
          </p:nvPr>
        </p:nvSpPr>
        <p:spPr>
          <a:xfrm>
            <a:off x="13557" y="4785525"/>
            <a:ext cx="548700" cy="35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9965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Shape 372"/>
          <p:cNvSpPr txBox="1">
            <a:spLocks noGrp="1"/>
          </p:cNvSpPr>
          <p:nvPr>
            <p:ph type="title"/>
          </p:nvPr>
        </p:nvSpPr>
        <p:spPr>
          <a:xfrm>
            <a:off x="1732700" y="1451389"/>
            <a:ext cx="6595754" cy="645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The Balancing Act</a:t>
            </a:r>
            <a:endParaRPr dirty="0"/>
          </a:p>
        </p:txBody>
      </p:sp>
      <p:sp>
        <p:nvSpPr>
          <p:cNvPr id="373" name="Shape 373"/>
          <p:cNvSpPr txBox="1">
            <a:spLocks noGrp="1"/>
          </p:cNvSpPr>
          <p:nvPr>
            <p:ph type="body" idx="1"/>
          </p:nvPr>
        </p:nvSpPr>
        <p:spPr>
          <a:xfrm>
            <a:off x="1732699" y="2057418"/>
            <a:ext cx="5607215" cy="165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</a:pPr>
            <a:r>
              <a:rPr lang="en-US" sz="1800" dirty="0" smtClean="0"/>
              <a:t>Resources </a:t>
            </a:r>
            <a:r>
              <a:rPr lang="en-US" sz="1800" dirty="0"/>
              <a:t>dictate approaches to security </a:t>
            </a:r>
            <a:endParaRPr lang="en-US" sz="1800" dirty="0" smtClean="0"/>
          </a:p>
          <a:p>
            <a:pPr lvl="0">
              <a:spcBef>
                <a:spcPts val="0"/>
              </a:spcBef>
            </a:pPr>
            <a:r>
              <a:rPr lang="en-US" sz="1800" dirty="0" smtClean="0"/>
              <a:t>Cost Effectiveness</a:t>
            </a:r>
          </a:p>
          <a:p>
            <a:pPr lvl="0">
              <a:spcBef>
                <a:spcPts val="0"/>
              </a:spcBef>
            </a:pPr>
            <a:r>
              <a:rPr lang="en-US" sz="1800" dirty="0" smtClean="0"/>
              <a:t>Balance of </a:t>
            </a:r>
          </a:p>
          <a:p>
            <a:pPr lvl="1"/>
            <a:r>
              <a:rPr lang="en-US" sz="1800" dirty="0" smtClean="0"/>
              <a:t>Security demands</a:t>
            </a:r>
          </a:p>
          <a:p>
            <a:pPr lvl="1"/>
            <a:r>
              <a:rPr lang="en-US" sz="1800" dirty="0"/>
              <a:t>C</a:t>
            </a:r>
            <a:r>
              <a:rPr lang="en-US" sz="1800" dirty="0" smtClean="0"/>
              <a:t>ontrol costs</a:t>
            </a:r>
          </a:p>
          <a:p>
            <a:pPr lvl="1"/>
            <a:r>
              <a:rPr lang="en-US" sz="1800" dirty="0"/>
              <a:t>P</a:t>
            </a:r>
            <a:r>
              <a:rPr lang="en-US" sz="1800" dirty="0" smtClean="0"/>
              <a:t>rocedures</a:t>
            </a:r>
          </a:p>
          <a:p>
            <a:pPr lvl="0">
              <a:spcBef>
                <a:spcPts val="0"/>
              </a:spcBef>
            </a:pPr>
            <a:r>
              <a:rPr lang="en-US" sz="1800" dirty="0" smtClean="0"/>
              <a:t>Return on investment for security systems</a:t>
            </a:r>
          </a:p>
        </p:txBody>
      </p:sp>
      <p:sp>
        <p:nvSpPr>
          <p:cNvPr id="374" name="Shape 374"/>
          <p:cNvSpPr txBox="1">
            <a:spLocks noGrp="1"/>
          </p:cNvSpPr>
          <p:nvPr>
            <p:ph type="sldNum" idx="12"/>
          </p:nvPr>
        </p:nvSpPr>
        <p:spPr>
          <a:xfrm>
            <a:off x="13557" y="4785525"/>
            <a:ext cx="548700" cy="35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325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Shape 359"/>
          <p:cNvSpPr txBox="1">
            <a:spLocks noGrp="1"/>
          </p:cNvSpPr>
          <p:nvPr>
            <p:ph type="ctrTitle"/>
          </p:nvPr>
        </p:nvSpPr>
        <p:spPr>
          <a:xfrm>
            <a:off x="2743199" y="1735750"/>
            <a:ext cx="6289589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A Unique Solution</a:t>
            </a:r>
            <a:endParaRPr dirty="0"/>
          </a:p>
        </p:txBody>
      </p:sp>
      <p:sp>
        <p:nvSpPr>
          <p:cNvPr id="360" name="Shape 360"/>
          <p:cNvSpPr txBox="1">
            <a:spLocks noGrp="1"/>
          </p:cNvSpPr>
          <p:nvPr>
            <p:ph type="subTitle" idx="1"/>
          </p:nvPr>
        </p:nvSpPr>
        <p:spPr>
          <a:xfrm>
            <a:off x="2743198" y="2906334"/>
            <a:ext cx="5387547" cy="108373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 smtClean="0"/>
              <a:t>Beginning in 2007, Utah higher education chose to take a proactive stance on information security by evaluating each institutions’ IT security systems.</a:t>
            </a:r>
            <a:endParaRPr sz="1800" dirty="0"/>
          </a:p>
        </p:txBody>
      </p:sp>
      <p:sp>
        <p:nvSpPr>
          <p:cNvPr id="361" name="Shape 361"/>
          <p:cNvSpPr txBox="1"/>
          <p:nvPr/>
        </p:nvSpPr>
        <p:spPr>
          <a:xfrm>
            <a:off x="409575" y="1676400"/>
            <a:ext cx="2067000" cy="17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rgbClr val="FFFFFF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954" y="1904726"/>
            <a:ext cx="1314981" cy="1314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00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mogen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856</TotalTime>
  <Words>770</Words>
  <Application>Microsoft Office PowerPoint</Application>
  <PresentationFormat>On-screen Show (16:9)</PresentationFormat>
  <Paragraphs>125</Paragraphs>
  <Slides>17</Slides>
  <Notes>17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Helvetica Neue</vt:lpstr>
      <vt:lpstr>Muli</vt:lpstr>
      <vt:lpstr>Nixie One</vt:lpstr>
      <vt:lpstr>Showcard Gothic</vt:lpstr>
      <vt:lpstr>Wingdings</vt:lpstr>
      <vt:lpstr>Imogen template</vt:lpstr>
      <vt:lpstr>Value of Information  Security Assessments</vt:lpstr>
      <vt:lpstr>PowerPoint Presentation</vt:lpstr>
      <vt:lpstr>Information Security Assessments</vt:lpstr>
      <vt:lpstr>White Hat Hackers</vt:lpstr>
      <vt:lpstr>Defense in Depth</vt:lpstr>
      <vt:lpstr>Are We Vulnerable?</vt:lpstr>
      <vt:lpstr>Risk is Always Present</vt:lpstr>
      <vt:lpstr>The Balancing Act</vt:lpstr>
      <vt:lpstr>A Unique Solution</vt:lpstr>
      <vt:lpstr>One ‘Mean’ Team</vt:lpstr>
      <vt:lpstr>Comprehensive Assessments</vt:lpstr>
      <vt:lpstr>The Assessment Begins</vt:lpstr>
      <vt:lpstr>The Assessment Continues</vt:lpstr>
      <vt:lpstr>Assessment Conclusion</vt:lpstr>
      <vt:lpstr>Some Notes &amp; Reminders</vt:lpstr>
      <vt:lpstr>Some Notes &amp; Reminders</vt:lpstr>
      <vt:lpstr>Thanks!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Couturier</dc:creator>
  <cp:lastModifiedBy>Heather Couturier</cp:lastModifiedBy>
  <cp:revision>42</cp:revision>
  <dcterms:modified xsi:type="dcterms:W3CDTF">2018-06-26T16:43:35Z</dcterms:modified>
</cp:coreProperties>
</file>